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7733d5c62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7733d5c62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733d5c62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733d5c62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7733d5c620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7733d5c620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7733d5c620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7733d5c620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7733d5c620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7733d5c620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7733d5c620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7733d5c620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7733d5c620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7733d5c620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7733d5c620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7733d5c620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7733d5c62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7733d5c62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50975" y="1908700"/>
            <a:ext cx="8520600" cy="92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500"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7200"/>
            <a:ext cx="8520600" cy="12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Programa de Monitoria, Tutoria, PAVI ou  PIBID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Autor(a) 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Autor(a) 2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072000" y="4368975"/>
            <a:ext cx="3000000" cy="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NOVEMBRO, 202</a:t>
            </a:r>
            <a:r>
              <a:rPr lang="pt-BR" sz="1800"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Resultados e Discussões</a:t>
            </a:r>
            <a:endParaRPr sz="3200"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Considerações</a:t>
            </a:r>
            <a:endParaRPr sz="3200"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Agradecimentos (opcional)</a:t>
            </a:r>
            <a:endParaRPr sz="3200"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 sz="3200"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