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404050" cy="432054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05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4CFB1F-2B42-4A6E-8DDB-24A1F256173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2916288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620000" y="23198400"/>
            <a:ext cx="2916288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823BAA-E779-4453-B85E-976BC8A1EEF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3EE9D7-2279-464E-951C-8ACC27B47C09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1480040" y="1010988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21340440" y="1010988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1620000" y="2319840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11480040" y="2319840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21340440" y="2319840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CB0429E-F1BD-40FE-AD03-1EF797A3764C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20353E-ED5F-4111-88FA-764B9194E092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AB4FB8-85CE-44E5-8A71-8B1C2B6352EF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A0B7A06-AE8D-4E74-AA14-D8389ADB4782}" type="slidenum">
              <a:t>‹nº›</a:t>
            </a:fld>
            <a:endParaRPr/>
          </a:p>
        </p:txBody>
      </p:sp>
      <p:sp>
        <p:nvSpPr>
          <p:cNvPr id="2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8FD9AC-DAFD-4DE9-A291-99747D043747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620000" y="1723680"/>
            <a:ext cx="29162880" cy="3344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A9281D1-A7E4-4343-97F8-AD792DB27D1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B32C0D-2461-4883-AA2B-66682EB420C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90BFD3-0D9F-4E0F-BD4F-6B687C04932F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620000" y="23198400"/>
            <a:ext cx="2916288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16E3879-B0E1-4F12-A06C-52E47016C23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11071080" y="39365280"/>
            <a:ext cx="10260720" cy="2880360"/>
          </a:xfrm>
          <a:prstGeom prst="rect">
            <a:avLst/>
          </a:prstGeom>
          <a:noFill/>
          <a:ln w="0">
            <a:noFill/>
          </a:ln>
        </p:spPr>
        <p:txBody>
          <a:bodyPr lIns="413640" tIns="207000" rIns="413640" bIns="20700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23223600" y="39365280"/>
            <a:ext cx="6749280" cy="2880360"/>
          </a:xfrm>
          <a:prstGeom prst="rect">
            <a:avLst/>
          </a:prstGeom>
          <a:noFill/>
          <a:ln w="0">
            <a:noFill/>
          </a:ln>
        </p:spPr>
        <p:txBody>
          <a:bodyPr lIns="413640" tIns="207000" rIns="413640" bIns="20700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63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56F933E-4E3E-4A9E-BCD3-076D1F6FA7BC}" type="slidenum">
              <a:rPr lang="en-US" sz="6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‹nº›</a:t>
            </a:fld>
            <a:endParaRPr lang="pt-BR" sz="63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2430360" y="39365280"/>
            <a:ext cx="6749280" cy="2880360"/>
          </a:xfrm>
          <a:prstGeom prst="rect">
            <a:avLst/>
          </a:prstGeom>
          <a:noFill/>
          <a:ln w="0">
            <a:noFill/>
          </a:ln>
        </p:spPr>
        <p:txBody>
          <a:bodyPr lIns="413640" tIns="207000" rIns="413640" bIns="20700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70;p27"/>
          <p:cNvSpPr/>
          <p:nvPr/>
        </p:nvSpPr>
        <p:spPr>
          <a:xfrm>
            <a:off x="1147680" y="5894280"/>
            <a:ext cx="30109320" cy="221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300" b="1" strike="noStrike" spc="-1">
                <a:solidFill>
                  <a:srgbClr val="000000"/>
                </a:solidFill>
                <a:latin typeface="Arial"/>
                <a:ea typeface="Arial"/>
              </a:rPr>
              <a:t>Título do trabalho Arial, negrito, corpo 72pt, podendo ser reduzido para até corpo 60, caso a quantidade de texto ultrapasse o espaço delimitado</a:t>
            </a:r>
            <a:endParaRPr lang="pt-BR" sz="6300" b="0" strike="noStrike" spc="-1">
              <a:latin typeface="Arial"/>
            </a:endParaRPr>
          </a:p>
        </p:txBody>
      </p:sp>
      <p:sp>
        <p:nvSpPr>
          <p:cNvPr id="40" name="Google Shape;171;p27"/>
          <p:cNvSpPr/>
          <p:nvPr/>
        </p:nvSpPr>
        <p:spPr>
          <a:xfrm>
            <a:off x="2430360" y="8037360"/>
            <a:ext cx="27543960" cy="221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216000" rIns="432000" bIns="216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Calibri"/>
              </a:rPr>
              <a:t>Nomes dos autores: arial, negrito, corpo 40pt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  <a:ea typeface="Calibri"/>
              </a:rPr>
              <a:t>Instituições; unidade acadêmica e endereço eletrônico: arial, regular, corpo 30pt 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41" name="Google Shape;172;p27"/>
          <p:cNvSpPr/>
          <p:nvPr/>
        </p:nvSpPr>
        <p:spPr>
          <a:xfrm>
            <a:off x="1204920" y="17237160"/>
            <a:ext cx="14399640" cy="71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METODOLOGIA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Corpo do texto Arial regular tamanho 32pt, podendo ser reduzido para até 24pt, caso a quantidade de texto ultrapasse o espaço delimitado. ...............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pt-BR" sz="1400" b="0" strike="noStrike" spc="-1">
              <a:latin typeface="Arial"/>
            </a:endParaRPr>
          </a:p>
        </p:txBody>
      </p:sp>
      <p:sp>
        <p:nvSpPr>
          <p:cNvPr id="42" name="Google Shape;173;p27"/>
          <p:cNvSpPr/>
          <p:nvPr/>
        </p:nvSpPr>
        <p:spPr>
          <a:xfrm>
            <a:off x="16916400" y="31472280"/>
            <a:ext cx="14399640" cy="583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CONCLUSÃO/CONSIDERAÇÕES FINAIS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43" name="Google Shape;174;p27"/>
          <p:cNvSpPr/>
          <p:nvPr/>
        </p:nvSpPr>
        <p:spPr>
          <a:xfrm>
            <a:off x="16857720" y="37376280"/>
            <a:ext cx="14399640" cy="419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REFERÊNCIAS 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44" name="Google Shape;175;p27"/>
          <p:cNvSpPr/>
          <p:nvPr/>
        </p:nvSpPr>
        <p:spPr>
          <a:xfrm>
            <a:off x="1204920" y="24606360"/>
            <a:ext cx="14399640" cy="106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RESULTADOS E DISCUSSÃO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Corpo do texto Arial regular tamanho 32pt, podendo ser reduzido para até 24pt, caso a quantidade de texto ultrapasse o espaço delimitado. ....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graphicFrame>
        <p:nvGraphicFramePr>
          <p:cNvPr id="45" name="Google Shape;176;p27"/>
          <p:cNvGraphicFramePr/>
          <p:nvPr/>
        </p:nvGraphicFramePr>
        <p:xfrm>
          <a:off x="1146240" y="35471160"/>
          <a:ext cx="14317200" cy="4655880"/>
        </p:xfrm>
        <a:graphic>
          <a:graphicData uri="http://schemas.openxmlformats.org/drawingml/2006/table">
            <a:tbl>
              <a:tblPr/>
              <a:tblGrid>
                <a:gridCol w="28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1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2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4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5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Google Shape;177;p27"/>
          <p:cNvGraphicFramePr/>
          <p:nvPr/>
        </p:nvGraphicFramePr>
        <p:xfrm>
          <a:off x="16929000" y="19329480"/>
          <a:ext cx="14053320" cy="691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0" imgH="0" progId="Excel.Chart.8">
                  <p:embed/>
                </p:oleObj>
              </mc:Choice>
              <mc:Fallback>
                <p:oleObj r:id="rId3" imgW="0" imgH="0" progId="Excel.Chart.8">
                  <p:embed/>
                  <p:pic>
                    <p:nvPicPr>
                      <p:cNvPr id="47" name="Google Shape;177;p2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6929000" y="19329480"/>
                        <a:ext cx="14053320" cy="69159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Google Shape;178;p27"/>
          <p:cNvSpPr/>
          <p:nvPr/>
        </p:nvSpPr>
        <p:spPr>
          <a:xfrm rot="10800000" flipH="1">
            <a:off x="1204920" y="5753880"/>
            <a:ext cx="30052440" cy="50040"/>
          </a:xfrm>
          <a:prstGeom prst="rect">
            <a:avLst/>
          </a:prstGeom>
          <a:solidFill>
            <a:srgbClr val="002B7B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Google Shape;179;p27"/>
          <p:cNvSpPr/>
          <p:nvPr/>
        </p:nvSpPr>
        <p:spPr>
          <a:xfrm>
            <a:off x="1266840" y="10706040"/>
            <a:ext cx="29960280" cy="4536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Google Shape;180;p27"/>
          <p:cNvSpPr/>
          <p:nvPr/>
        </p:nvSpPr>
        <p:spPr>
          <a:xfrm>
            <a:off x="1204920" y="11856960"/>
            <a:ext cx="14399640" cy="48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INTRODUÇÃO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Corpo do texto Arial regular tamanho 32pt, podendo ser reduzido para até 24pt, caso a quantidade de texto ultrapasse o espaço delimitado. .....................................................................................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graphicFrame>
        <p:nvGraphicFramePr>
          <p:cNvPr id="51" name="Google Shape;181;p27"/>
          <p:cNvGraphicFramePr/>
          <p:nvPr/>
        </p:nvGraphicFramePr>
        <p:xfrm>
          <a:off x="16897320" y="12217320"/>
          <a:ext cx="14397840" cy="553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5" imgW="0" imgH="0" progId="Excel.Chart.8">
                  <p:embed/>
                </p:oleObj>
              </mc:Choice>
              <mc:Fallback>
                <p:oleObj r:id="rId5" imgW="0" imgH="0" progId="Excel.Chart.8">
                  <p:embed/>
                  <p:pic>
                    <p:nvPicPr>
                      <p:cNvPr id="52" name="Google Shape;181;p27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16897320" y="12217320"/>
                        <a:ext cx="14397840" cy="55317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Google Shape;182;p27"/>
          <p:cNvSpPr/>
          <p:nvPr/>
        </p:nvSpPr>
        <p:spPr>
          <a:xfrm>
            <a:off x="1146240" y="40348080"/>
            <a:ext cx="42663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Tabela 1 -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 Título da tabela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Fonte: Silva (2010).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4" name="Google Shape;183;p27"/>
          <p:cNvSpPr/>
          <p:nvPr/>
        </p:nvSpPr>
        <p:spPr>
          <a:xfrm>
            <a:off x="16940160" y="17881560"/>
            <a:ext cx="42663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Figura 1 -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 Título da tabela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Fonte: Silva (2010).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5" name="Google Shape;184;p27"/>
          <p:cNvSpPr/>
          <p:nvPr/>
        </p:nvSpPr>
        <p:spPr>
          <a:xfrm>
            <a:off x="16857720" y="26246160"/>
            <a:ext cx="42663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Figura 2 -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 Título da tabela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Fonte: Silva (2010).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6" name="Google Shape;185;p27"/>
          <p:cNvSpPr/>
          <p:nvPr/>
        </p:nvSpPr>
        <p:spPr>
          <a:xfrm>
            <a:off x="16857720" y="27070200"/>
            <a:ext cx="16201440" cy="411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57" name="Picture 7"/>
          <p:cNvPicPr/>
          <p:nvPr/>
        </p:nvPicPr>
        <p:blipFill>
          <a:blip r:embed="rId7"/>
          <a:stretch/>
        </p:blipFill>
        <p:spPr>
          <a:xfrm>
            <a:off x="1770840" y="1272960"/>
            <a:ext cx="6533280" cy="3810960"/>
          </a:xfrm>
          <a:prstGeom prst="rect">
            <a:avLst/>
          </a:prstGeom>
          <a:ln w="0">
            <a:noFill/>
          </a:ln>
        </p:spPr>
      </p:pic>
      <p:pic>
        <p:nvPicPr>
          <p:cNvPr id="58" name="image1.png"/>
          <p:cNvPicPr/>
          <p:nvPr/>
        </p:nvPicPr>
        <p:blipFill>
          <a:blip r:embed="rId8"/>
          <a:stretch/>
        </p:blipFill>
        <p:spPr>
          <a:xfrm>
            <a:off x="26672760" y="1492560"/>
            <a:ext cx="3959640" cy="3381840"/>
          </a:xfrm>
          <a:prstGeom prst="rect">
            <a:avLst/>
          </a:prstGeom>
          <a:ln w="0">
            <a:noFill/>
          </a:ln>
        </p:spPr>
      </p:pic>
      <p:pic>
        <p:nvPicPr>
          <p:cNvPr id="59" name="Imagem 58"/>
          <p:cNvPicPr/>
          <p:nvPr/>
        </p:nvPicPr>
        <p:blipFill rotWithShape="1">
          <a:blip r:embed="rId9"/>
          <a:srcRect l="20087"/>
          <a:stretch/>
        </p:blipFill>
        <p:spPr>
          <a:xfrm>
            <a:off x="11353800" y="-6411960"/>
            <a:ext cx="15966240" cy="1997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E2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277</Words>
  <Application>Microsoft Office PowerPoint</Application>
  <PresentationFormat>Personalizar</PresentationFormat>
  <Paragraphs>51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DejaVu Sans</vt:lpstr>
      <vt:lpstr>Times New Roman</vt:lpstr>
      <vt:lpstr>Office Theme</vt:lpstr>
      <vt:lpstr>Gráfico do Microsoft Excel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Eduardo</cp:lastModifiedBy>
  <cp:revision>6</cp:revision>
  <dcterms:modified xsi:type="dcterms:W3CDTF">2025-06-10T22:51:31Z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Personalizar</vt:lpwstr>
  </property>
  <property fmtid="{D5CDD505-2E9C-101B-9397-08002B2CF9AE}" pid="4" name="Slides">
    <vt:i4>1</vt:i4>
  </property>
</Properties>
</file>