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15" roundtripDataSignature="AMtx7mg7GB8sQ5NgiW9nZEpfmUs5i1oP4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customschemas.google.com/relationships/presentationmetadata" Target="metadata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9" name="Google Shape;5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5" name="Google Shape;6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1" name="Google Shape;7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7" name="Google Shape;7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3" name="Google Shape;8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Google Shape;9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0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20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1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4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4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6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6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7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8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8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8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9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type="ctrTitle"/>
          </p:nvPr>
        </p:nvSpPr>
        <p:spPr>
          <a:xfrm>
            <a:off x="311700" y="1141450"/>
            <a:ext cx="8520600" cy="1249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pt-BR" sz="4500">
                <a:latin typeface="Calibri"/>
                <a:ea typeface="Calibri"/>
                <a:cs typeface="Calibri"/>
                <a:sym typeface="Calibri"/>
              </a:rPr>
              <a:t>Título do trabalho</a:t>
            </a:r>
            <a:endParaRPr/>
          </a:p>
        </p:txBody>
      </p:sp>
      <p:sp>
        <p:nvSpPr>
          <p:cNvPr id="55" name="Google Shape;55;p1"/>
          <p:cNvSpPr txBox="1"/>
          <p:nvPr>
            <p:ph idx="1" type="subTitle"/>
          </p:nvPr>
        </p:nvSpPr>
        <p:spPr>
          <a:xfrm>
            <a:off x="311700" y="2704450"/>
            <a:ext cx="8520600" cy="114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PROGRAMA DE BOLSAS DE INCENTIVO ACADÊMICO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Autor(a) 1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Autor(a) 2</a:t>
            </a:r>
            <a:endParaRPr sz="1800"/>
          </a:p>
        </p:txBody>
      </p:sp>
      <p:sp>
        <p:nvSpPr>
          <p:cNvPr id="56" name="Google Shape;56;p1"/>
          <p:cNvSpPr txBox="1"/>
          <p:nvPr/>
        </p:nvSpPr>
        <p:spPr>
          <a:xfrm>
            <a:off x="3072000" y="4368975"/>
            <a:ext cx="3000000" cy="43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pt-BR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NOVEMBRO, 202</a:t>
            </a:r>
            <a:r>
              <a:rPr lang="pt-BR" sz="1800">
                <a:latin typeface="Calibri"/>
                <a:ea typeface="Calibri"/>
                <a:cs typeface="Calibri"/>
                <a:sym typeface="Calibri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4375"/>
              <a:buFont typeface="Arial"/>
              <a:buNone/>
            </a:pPr>
            <a:r>
              <a:rPr b="1" lang="pt-BR" sz="3200"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/>
          </a:p>
        </p:txBody>
      </p:sp>
      <p:sp>
        <p:nvSpPr>
          <p:cNvPr id="62" name="Google Shape;62;p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4375"/>
              <a:buFont typeface="Arial"/>
              <a:buNone/>
            </a:pPr>
            <a:r>
              <a:rPr b="1" lang="pt-BR" sz="3200"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/>
          </a:p>
        </p:txBody>
      </p:sp>
      <p:sp>
        <p:nvSpPr>
          <p:cNvPr id="68" name="Google Shape;68;p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4375"/>
              <a:buFont typeface="Arial"/>
              <a:buNone/>
            </a:pPr>
            <a:r>
              <a:rPr b="1" lang="pt-BR" sz="3200">
                <a:latin typeface="Calibri"/>
                <a:ea typeface="Calibri"/>
                <a:cs typeface="Calibri"/>
                <a:sym typeface="Calibri"/>
              </a:rPr>
              <a:t>Metodologia</a:t>
            </a:r>
            <a:endParaRPr/>
          </a:p>
        </p:txBody>
      </p:sp>
      <p:sp>
        <p:nvSpPr>
          <p:cNvPr id="74" name="Google Shape;74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4375"/>
              <a:buFont typeface="Arial"/>
              <a:buNone/>
            </a:pPr>
            <a:r>
              <a:rPr b="1" lang="pt-BR" sz="3200">
                <a:latin typeface="Calibri"/>
                <a:ea typeface="Calibri"/>
                <a:cs typeface="Calibri"/>
                <a:sym typeface="Calibri"/>
              </a:rPr>
              <a:t>Resultados e discussões</a:t>
            </a:r>
            <a:endParaRPr/>
          </a:p>
        </p:txBody>
      </p:sp>
      <p:sp>
        <p:nvSpPr>
          <p:cNvPr id="80" name="Google Shape;80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4375"/>
              <a:buFont typeface="Arial"/>
              <a:buNone/>
            </a:pPr>
            <a:r>
              <a:rPr b="1" lang="pt-BR" sz="3200">
                <a:latin typeface="Calibri"/>
                <a:ea typeface="Calibri"/>
                <a:cs typeface="Calibri"/>
                <a:sym typeface="Calibri"/>
              </a:rPr>
              <a:t>Considerações</a:t>
            </a:r>
            <a:endParaRPr/>
          </a:p>
        </p:txBody>
      </p:sp>
      <p:sp>
        <p:nvSpPr>
          <p:cNvPr id="86" name="Google Shape;86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4375"/>
              <a:buFont typeface="Arial"/>
              <a:buNone/>
            </a:pPr>
            <a:r>
              <a:rPr b="1" lang="pt-BR" sz="3200">
                <a:latin typeface="Calibri"/>
                <a:ea typeface="Calibri"/>
                <a:cs typeface="Calibri"/>
                <a:sym typeface="Calibri"/>
              </a:rPr>
              <a:t>Agradecimentos</a:t>
            </a:r>
            <a:endParaRPr/>
          </a:p>
        </p:txBody>
      </p:sp>
      <p:sp>
        <p:nvSpPr>
          <p:cNvPr id="92" name="Google Shape;92;p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4375"/>
              <a:buFont typeface="Arial"/>
              <a:buNone/>
            </a:pPr>
            <a:r>
              <a:rPr b="1" lang="pt-BR" sz="3200">
                <a:latin typeface="Calibri"/>
                <a:ea typeface="Calibri"/>
                <a:cs typeface="Calibri"/>
                <a:sym typeface="Calibri"/>
              </a:rPr>
              <a:t>Referências</a:t>
            </a:r>
            <a:endParaRPr/>
          </a:p>
        </p:txBody>
      </p:sp>
      <p:sp>
        <p:nvSpPr>
          <p:cNvPr id="98" name="Google Shape;98;p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4375"/>
              <a:buFont typeface="Arial"/>
              <a:buNone/>
            </a:pPr>
            <a:r>
              <a:rPr b="1" lang="pt-BR" sz="3200">
                <a:latin typeface="Calibri"/>
                <a:ea typeface="Calibri"/>
                <a:cs typeface="Calibri"/>
                <a:sym typeface="Calibri"/>
              </a:rPr>
              <a:t>Referências</a:t>
            </a:r>
            <a:endParaRPr/>
          </a:p>
        </p:txBody>
      </p:sp>
      <p:sp>
        <p:nvSpPr>
          <p:cNvPr id="104" name="Google Shape;104;p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