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47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d46a4cebfe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g2d46a4cebfe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466850" y="2043421"/>
            <a:ext cx="9144000" cy="16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pt-BR" b="1" dirty="0">
                <a:latin typeface="Arial"/>
                <a:ea typeface="Arial"/>
                <a:cs typeface="Arial"/>
                <a:sym typeface="Arial"/>
              </a:rPr>
              <a:t>Título</a:t>
            </a:r>
            <a:endParaRPr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466850" y="4437362"/>
            <a:ext cx="9144000" cy="5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>
                <a:latin typeface="Arial"/>
                <a:ea typeface="Arial"/>
                <a:cs typeface="Arial"/>
                <a:sym typeface="Arial"/>
              </a:rPr>
              <a:t>Autor, Coautor 1, Coautor 2...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466850" y="5783103"/>
            <a:ext cx="9144000" cy="7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GARANHUNS</a:t>
            </a:r>
            <a:r>
              <a:rPr lang="pt-BR" sz="1600" dirty="0">
                <a:solidFill>
                  <a:schemeClr val="dk1"/>
                </a:solidFill>
              </a:rPr>
              <a:t>/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16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pt-BR" sz="1600" dirty="0" smtClean="0">
                <a:solidFill>
                  <a:schemeClr val="dk1"/>
                </a:solidFill>
              </a:rPr>
              <a:t>6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75584" y="-915442"/>
            <a:ext cx="3033933" cy="312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399642" y="419289"/>
            <a:ext cx="3351117" cy="1643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838200" y="171659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>
                <a:latin typeface="Arial"/>
                <a:ea typeface="Arial"/>
                <a:cs typeface="Arial"/>
                <a:sym typeface="Arial"/>
              </a:rPr>
              <a:t>Introdução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3600" i="1">
                <a:latin typeface="Arial"/>
                <a:ea typeface="Arial"/>
                <a:cs typeface="Arial"/>
                <a:sym typeface="Arial"/>
              </a:rPr>
              <a:t>Ou equivalente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) 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838200" y="2895300"/>
            <a:ext cx="10515600" cy="3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3925" y="-722100"/>
            <a:ext cx="2578076" cy="257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476250" y="472337"/>
            <a:ext cx="2876476" cy="141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838200" y="1716600"/>
            <a:ext cx="11854500" cy="13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>
                <a:latin typeface="Arial"/>
                <a:ea typeface="Arial"/>
                <a:cs typeface="Arial"/>
                <a:sym typeface="Arial"/>
              </a:rPr>
              <a:t>Objetivo de Desenvolvimento Sustentável (ODS)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body" idx="1"/>
          </p:nvPr>
        </p:nvSpPr>
        <p:spPr>
          <a:xfrm>
            <a:off x="838200" y="2895300"/>
            <a:ext cx="10515600" cy="3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3925" y="-722100"/>
            <a:ext cx="2578076" cy="257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476250" y="472337"/>
            <a:ext cx="2876476" cy="141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3925" y="-722100"/>
            <a:ext cx="2578076" cy="257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>
            <a:spLocks noGrp="1"/>
          </p:cNvSpPr>
          <p:nvPr>
            <p:ph type="title"/>
          </p:nvPr>
        </p:nvSpPr>
        <p:spPr>
          <a:xfrm>
            <a:off x="838200" y="171659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>
                <a:latin typeface="Arial"/>
                <a:ea typeface="Arial"/>
                <a:cs typeface="Arial"/>
                <a:sym typeface="Arial"/>
              </a:rPr>
              <a:t>Materiais e Métodos 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3600" i="1">
                <a:latin typeface="Arial"/>
                <a:ea typeface="Arial"/>
                <a:cs typeface="Arial"/>
                <a:sym typeface="Arial"/>
              </a:rPr>
              <a:t>Ou equivalente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)</a:t>
            </a:r>
            <a:endParaRPr sz="3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6"/>
          <p:cNvSpPr txBox="1">
            <a:spLocks noGrp="1"/>
          </p:cNvSpPr>
          <p:nvPr>
            <p:ph type="body" idx="1"/>
          </p:nvPr>
        </p:nvSpPr>
        <p:spPr>
          <a:xfrm>
            <a:off x="838200" y="2895300"/>
            <a:ext cx="10515600" cy="3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476250" y="472337"/>
            <a:ext cx="2876476" cy="141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3925" y="-722100"/>
            <a:ext cx="2578076" cy="257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838200" y="171659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>
                <a:latin typeface="Arial"/>
                <a:ea typeface="Arial"/>
                <a:cs typeface="Arial"/>
                <a:sym typeface="Arial"/>
              </a:rPr>
              <a:t>Resultados e Discussão 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3600" i="1">
                <a:latin typeface="Arial"/>
                <a:ea typeface="Arial"/>
                <a:cs typeface="Arial"/>
                <a:sym typeface="Arial"/>
              </a:rPr>
              <a:t>Ou equivalente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)</a:t>
            </a:r>
            <a:endParaRPr sz="3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 txBox="1">
            <a:spLocks noGrp="1"/>
          </p:cNvSpPr>
          <p:nvPr>
            <p:ph type="body" idx="1"/>
          </p:nvPr>
        </p:nvSpPr>
        <p:spPr>
          <a:xfrm>
            <a:off x="838200" y="2895300"/>
            <a:ext cx="10515600" cy="3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476250" y="472337"/>
            <a:ext cx="2876476" cy="141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3925" y="-722100"/>
            <a:ext cx="2578076" cy="257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>
            <a:spLocks noGrp="1"/>
          </p:cNvSpPr>
          <p:nvPr>
            <p:ph type="title"/>
          </p:nvPr>
        </p:nvSpPr>
        <p:spPr>
          <a:xfrm>
            <a:off x="838200" y="171659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600" b="1">
                <a:latin typeface="Arial"/>
                <a:ea typeface="Arial"/>
                <a:cs typeface="Arial"/>
                <a:sym typeface="Arial"/>
              </a:rPr>
              <a:t>Conclusão 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pt-BR" sz="3600" i="1">
                <a:latin typeface="Arial"/>
                <a:ea typeface="Arial"/>
                <a:cs typeface="Arial"/>
                <a:sym typeface="Arial"/>
              </a:rPr>
              <a:t>Ou equivalente</a:t>
            </a:r>
            <a:r>
              <a:rPr lang="pt-BR" sz="3600">
                <a:latin typeface="Arial"/>
                <a:ea typeface="Arial"/>
                <a:cs typeface="Arial"/>
                <a:sym typeface="Arial"/>
              </a:rPr>
              <a:t>)</a:t>
            </a:r>
            <a:endParaRPr sz="36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8"/>
          <p:cNvSpPr txBox="1">
            <a:spLocks noGrp="1"/>
          </p:cNvSpPr>
          <p:nvPr>
            <p:ph type="body" idx="1"/>
          </p:nvPr>
        </p:nvSpPr>
        <p:spPr>
          <a:xfrm>
            <a:off x="990600" y="3047700"/>
            <a:ext cx="10515600" cy="3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476250" y="472337"/>
            <a:ext cx="2876476" cy="141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3925" y="-722100"/>
            <a:ext cx="2578076" cy="257807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838200" y="171659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3800" b="1">
                <a:latin typeface="Arial"/>
                <a:ea typeface="Arial"/>
                <a:cs typeface="Arial"/>
                <a:sym typeface="Arial"/>
              </a:rPr>
              <a:t>Referências </a:t>
            </a:r>
            <a:endParaRPr sz="32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1"/>
          </p:nvPr>
        </p:nvSpPr>
        <p:spPr>
          <a:xfrm>
            <a:off x="838200" y="2895300"/>
            <a:ext cx="10515600" cy="3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9" b="28067"/>
          <a:stretch/>
        </p:blipFill>
        <p:spPr>
          <a:xfrm>
            <a:off x="476250" y="472337"/>
            <a:ext cx="2876476" cy="1410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31</Words>
  <Application>Microsoft Office PowerPoint</Application>
  <PresentationFormat>Widescreen</PresentationFormat>
  <Paragraphs>10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Título</vt:lpstr>
      <vt:lpstr>Introdução (Ou equivalente) </vt:lpstr>
      <vt:lpstr>Objetivo de Desenvolvimento Sustentável (ODS)</vt:lpstr>
      <vt:lpstr>Materiais e Métodos (Ou equivalente)</vt:lpstr>
      <vt:lpstr>Resultados e Discussão (Ou equivalente)</vt:lpstr>
      <vt:lpstr>Conclusão (Ou equivalente)</vt:lpstr>
      <vt:lpstr>Referências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cp:lastModifiedBy>Eduardo</cp:lastModifiedBy>
  <cp:revision>3</cp:revision>
  <dcterms:modified xsi:type="dcterms:W3CDTF">2026-08-02T00:29:25Z</dcterms:modified>
</cp:coreProperties>
</file>