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sldIdLst>
    <p:sldId id="257" r:id="rId2"/>
    <p:sldId id="264" r:id="rId3"/>
    <p:sldId id="258" r:id="rId4"/>
    <p:sldId id="263" r:id="rId5"/>
    <p:sldId id="262" r:id="rId6"/>
    <p:sldId id="261" r:id="rId7"/>
    <p:sldId id="260" r:id="rId8"/>
    <p:sldId id="259" r:id="rId9"/>
    <p:sldId id="265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14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0840C7-2B1E-44AA-8562-12F748198E1B}" v="24" dt="2022-11-15T18:41:59.081"/>
    <p1510:client id="{4FDF343A-E424-4FFE-AA34-F58BA38B6BE1}" v="704" dt="2022-11-12T17:43:16.933"/>
    <p1510:client id="{71BB5F65-53E3-431A-9479-ACB93538CB4C}" v="134" dt="2022-11-15T18:40:25.996"/>
    <p1510:client id="{7C52E870-0C13-4AAC-A81C-2524D535F5DB}" v="132" dt="2022-11-15T19:13:50.0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994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9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18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34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99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28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84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370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989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07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89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038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2ACBCDDC-F961-7D04-01CC-B007675D4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" y="-31090"/>
            <a:ext cx="12361652" cy="6920181"/>
          </a:xfrm>
          <a:prstGeom prst="rect">
            <a:avLst/>
          </a:prstGeom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DC2630A4-FC9A-04B2-5AA6-5BD3552EB2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3796"/>
            <a:ext cx="9144000" cy="1639978"/>
          </a:xfrm>
        </p:spPr>
        <p:txBody>
          <a:bodyPr/>
          <a:lstStyle/>
          <a:p>
            <a:r>
              <a:rPr lang="pt-BR" b="1" dirty="0">
                <a:cs typeface="Calibri Light"/>
              </a:rPr>
              <a:t>Título</a:t>
            </a:r>
            <a:endParaRPr lang="pt-BR" b="1" dirty="0"/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9D671264-7B95-B494-79A1-150B74A5C3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5962"/>
            <a:ext cx="9144000" cy="5918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>
                <a:cs typeface="Calibri"/>
              </a:rPr>
              <a:t>Autor, Coautor 1, Coautor 2...</a:t>
            </a:r>
            <a:endParaRPr lang="pt-BR" dirty="0"/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3D5216C7-48F7-37DC-9523-8CF5168626AD}"/>
              </a:ext>
            </a:extLst>
          </p:cNvPr>
          <p:cNvSpPr txBox="1">
            <a:spLocks/>
          </p:cNvSpPr>
          <p:nvPr/>
        </p:nvSpPr>
        <p:spPr>
          <a:xfrm>
            <a:off x="1618891" y="6011683"/>
            <a:ext cx="9144000" cy="7643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dirty="0">
                <a:ea typeface="+mn-lt"/>
                <a:cs typeface="+mn-lt"/>
              </a:rPr>
              <a:t>GARANHUNS – PE</a:t>
            </a:r>
            <a:endParaRPr lang="de-DE" sz="1800" dirty="0">
              <a:ea typeface="+mn-lt"/>
              <a:cs typeface="+mn-lt"/>
            </a:endParaRPr>
          </a:p>
          <a:p>
            <a:r>
              <a:rPr lang="pt-BR" sz="1800" dirty="0">
                <a:ea typeface="+mn-lt"/>
                <a:cs typeface="+mn-lt"/>
              </a:rPr>
              <a:t>2022</a:t>
            </a:r>
            <a:endParaRPr lang="de-DE" sz="1800" dirty="0">
              <a:ea typeface="+mn-lt"/>
              <a:cs typeface="+mn-lt"/>
            </a:endParaRPr>
          </a:p>
        </p:txBody>
      </p:sp>
      <p:pic>
        <p:nvPicPr>
          <p:cNvPr id="15" name="Imagem 9" descr="Logotipo&#10;&#10;Descrição gerada automaticamente">
            <a:extLst>
              <a:ext uri="{FF2B5EF4-FFF2-40B4-BE49-F238E27FC236}">
                <a16:creationId xmlns:a16="http://schemas.microsoft.com/office/drawing/2014/main" id="{05AA24C6-E406-0B0D-EC81-15A7147C4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7116" y="-156714"/>
            <a:ext cx="2513163" cy="2743200"/>
          </a:xfrm>
          <a:prstGeom prst="rect">
            <a:avLst/>
          </a:prstGeom>
        </p:spPr>
      </p:pic>
      <p:pic>
        <p:nvPicPr>
          <p:cNvPr id="17" name="Imagem 13" descr="Logotipo&#10;&#10;Descrição gerada automaticamente">
            <a:extLst>
              <a:ext uri="{FF2B5EF4-FFF2-40B4-BE49-F238E27FC236}">
                <a16:creationId xmlns:a16="http://schemas.microsoft.com/office/drawing/2014/main" id="{4186513B-BDD6-843A-E8FE-EB7AAC774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1117" y="342660"/>
            <a:ext cx="2383767" cy="175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39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2ACBCDDC-F961-7D04-01CC-B007675D4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" y="-31090"/>
            <a:ext cx="12361652" cy="6920181"/>
          </a:xfrm>
          <a:prstGeom prst="rect">
            <a:avLst/>
          </a:prstGeom>
        </p:spPr>
      </p:pic>
      <p:pic>
        <p:nvPicPr>
          <p:cNvPr id="15" name="Imagem 9" descr="Logotipo&#10;&#10;Descrição gerada automaticamente">
            <a:extLst>
              <a:ext uri="{FF2B5EF4-FFF2-40B4-BE49-F238E27FC236}">
                <a16:creationId xmlns:a16="http://schemas.microsoft.com/office/drawing/2014/main" id="{05AA24C6-E406-0B0D-EC81-15A7147C4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2210" y="-156714"/>
            <a:ext cx="1866182" cy="2024333"/>
          </a:xfrm>
          <a:prstGeom prst="rect">
            <a:avLst/>
          </a:prstGeom>
        </p:spPr>
      </p:pic>
      <p:pic>
        <p:nvPicPr>
          <p:cNvPr id="17" name="Imagem 13" descr="Logotipo&#10;&#10;Descrição gerada automaticamente">
            <a:extLst>
              <a:ext uri="{FF2B5EF4-FFF2-40B4-BE49-F238E27FC236}">
                <a16:creationId xmlns:a16="http://schemas.microsoft.com/office/drawing/2014/main" id="{4186513B-BDD6-843A-E8FE-EB7AAC774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8173" y="213264"/>
            <a:ext cx="1765541" cy="1298756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A508037C-7997-E8FF-B8BD-DA5340250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6597"/>
            <a:ext cx="10515600" cy="1325563"/>
          </a:xfrm>
        </p:spPr>
        <p:txBody>
          <a:bodyPr/>
          <a:lstStyle/>
          <a:p>
            <a:r>
              <a:rPr lang="pt-BR" b="1" dirty="0">
                <a:cs typeface="Calibri Light"/>
              </a:rPr>
              <a:t>Introdução</a:t>
            </a:r>
            <a:r>
              <a:rPr lang="pt-BR" dirty="0">
                <a:cs typeface="Calibri Light"/>
              </a:rPr>
              <a:t> (</a:t>
            </a:r>
            <a:r>
              <a:rPr lang="pt-BR" i="1" dirty="0">
                <a:cs typeface="Calibri Light"/>
              </a:rPr>
              <a:t>Ou equivalente</a:t>
            </a:r>
            <a:r>
              <a:rPr lang="pt-BR" dirty="0">
                <a:cs typeface="Calibri Light"/>
              </a:rPr>
              <a:t>)</a:t>
            </a:r>
            <a:endParaRPr lang="pt-BR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D56231A1-4FEB-13AD-FEF6-5DC14923D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7700"/>
            <a:ext cx="10515600" cy="361809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6390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2ACBCDDC-F961-7D04-01CC-B007675D4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" y="-31090"/>
            <a:ext cx="12361652" cy="6920181"/>
          </a:xfrm>
          <a:prstGeom prst="rect">
            <a:avLst/>
          </a:prstGeom>
        </p:spPr>
      </p:pic>
      <p:pic>
        <p:nvPicPr>
          <p:cNvPr id="15" name="Imagem 9" descr="Logotipo&#10;&#10;Descrição gerada automaticamente">
            <a:extLst>
              <a:ext uri="{FF2B5EF4-FFF2-40B4-BE49-F238E27FC236}">
                <a16:creationId xmlns:a16="http://schemas.microsoft.com/office/drawing/2014/main" id="{05AA24C6-E406-0B0D-EC81-15A7147C4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2210" y="-156714"/>
            <a:ext cx="1866182" cy="2024333"/>
          </a:xfrm>
          <a:prstGeom prst="rect">
            <a:avLst/>
          </a:prstGeom>
        </p:spPr>
      </p:pic>
      <p:pic>
        <p:nvPicPr>
          <p:cNvPr id="17" name="Imagem 13" descr="Logotipo&#10;&#10;Descrição gerada automaticamente">
            <a:extLst>
              <a:ext uri="{FF2B5EF4-FFF2-40B4-BE49-F238E27FC236}">
                <a16:creationId xmlns:a16="http://schemas.microsoft.com/office/drawing/2014/main" id="{4186513B-BDD6-843A-E8FE-EB7AAC774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8173" y="213264"/>
            <a:ext cx="1765541" cy="1298756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A508037C-7997-E8FF-B8BD-DA5340250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6597"/>
            <a:ext cx="10515600" cy="1325563"/>
          </a:xfrm>
        </p:spPr>
        <p:txBody>
          <a:bodyPr/>
          <a:lstStyle/>
          <a:p>
            <a:r>
              <a:rPr lang="pt-BR" b="1" dirty="0">
                <a:cs typeface="Calibri Light"/>
              </a:rPr>
              <a:t>Materiais e Métodos </a:t>
            </a:r>
            <a:r>
              <a:rPr lang="pt-BR" dirty="0">
                <a:ea typeface="+mj-lt"/>
                <a:cs typeface="+mj-lt"/>
              </a:rPr>
              <a:t>(</a:t>
            </a:r>
            <a:r>
              <a:rPr lang="pt-BR" i="1" dirty="0">
                <a:ea typeface="+mj-lt"/>
                <a:cs typeface="+mj-lt"/>
              </a:rPr>
              <a:t>Ou equivalente</a:t>
            </a:r>
            <a:r>
              <a:rPr lang="pt-BR" dirty="0">
                <a:ea typeface="+mj-lt"/>
                <a:cs typeface="+mj-lt"/>
              </a:rPr>
              <a:t>)</a:t>
            </a:r>
            <a:endParaRPr lang="pt-BR" b="1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D56231A1-4FEB-13AD-FEF6-5DC14923D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7700"/>
            <a:ext cx="10515600" cy="361809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2224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2ACBCDDC-F961-7D04-01CC-B007675D4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" y="-31090"/>
            <a:ext cx="12361652" cy="6920181"/>
          </a:xfrm>
          <a:prstGeom prst="rect">
            <a:avLst/>
          </a:prstGeom>
        </p:spPr>
      </p:pic>
      <p:pic>
        <p:nvPicPr>
          <p:cNvPr id="15" name="Imagem 9" descr="Logotipo&#10;&#10;Descrição gerada automaticamente">
            <a:extLst>
              <a:ext uri="{FF2B5EF4-FFF2-40B4-BE49-F238E27FC236}">
                <a16:creationId xmlns:a16="http://schemas.microsoft.com/office/drawing/2014/main" id="{05AA24C6-E406-0B0D-EC81-15A7147C4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2210" y="-156714"/>
            <a:ext cx="1866182" cy="2024333"/>
          </a:xfrm>
          <a:prstGeom prst="rect">
            <a:avLst/>
          </a:prstGeom>
        </p:spPr>
      </p:pic>
      <p:pic>
        <p:nvPicPr>
          <p:cNvPr id="17" name="Imagem 13" descr="Logotipo&#10;&#10;Descrição gerada automaticamente">
            <a:extLst>
              <a:ext uri="{FF2B5EF4-FFF2-40B4-BE49-F238E27FC236}">
                <a16:creationId xmlns:a16="http://schemas.microsoft.com/office/drawing/2014/main" id="{4186513B-BDD6-843A-E8FE-EB7AAC774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8173" y="213264"/>
            <a:ext cx="1765541" cy="1298756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A508037C-7997-E8FF-B8BD-DA5340250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6597"/>
            <a:ext cx="10515600" cy="1325563"/>
          </a:xfrm>
        </p:spPr>
        <p:txBody>
          <a:bodyPr/>
          <a:lstStyle/>
          <a:p>
            <a:r>
              <a:rPr lang="pt-BR" b="1" dirty="0">
                <a:cs typeface="Calibri Light"/>
              </a:rPr>
              <a:t>Resultados e Discussão </a:t>
            </a:r>
            <a:r>
              <a:rPr lang="pt-BR" dirty="0">
                <a:ea typeface="+mj-lt"/>
                <a:cs typeface="+mj-lt"/>
              </a:rPr>
              <a:t>(</a:t>
            </a:r>
            <a:r>
              <a:rPr lang="pt-BR" i="1" dirty="0">
                <a:ea typeface="+mj-lt"/>
                <a:cs typeface="+mj-lt"/>
              </a:rPr>
              <a:t>Ou equivalente</a:t>
            </a:r>
            <a:r>
              <a:rPr lang="pt-BR" dirty="0">
                <a:ea typeface="+mj-lt"/>
                <a:cs typeface="+mj-lt"/>
              </a:rPr>
              <a:t>)</a:t>
            </a:r>
            <a:endParaRPr lang="pt-BR" b="1" dirty="0">
              <a:ea typeface="+mj-lt"/>
              <a:cs typeface="+mj-lt"/>
            </a:endParaRP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D56231A1-4FEB-13AD-FEF6-5DC14923D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7700"/>
            <a:ext cx="10515600" cy="361809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961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2ACBCDDC-F961-7D04-01CC-B007675D4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" y="-31090"/>
            <a:ext cx="12361652" cy="6920181"/>
          </a:xfrm>
          <a:prstGeom prst="rect">
            <a:avLst/>
          </a:prstGeom>
        </p:spPr>
      </p:pic>
      <p:pic>
        <p:nvPicPr>
          <p:cNvPr id="15" name="Imagem 9" descr="Logotipo&#10;&#10;Descrição gerada automaticamente">
            <a:extLst>
              <a:ext uri="{FF2B5EF4-FFF2-40B4-BE49-F238E27FC236}">
                <a16:creationId xmlns:a16="http://schemas.microsoft.com/office/drawing/2014/main" id="{05AA24C6-E406-0B0D-EC81-15A7147C4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2210" y="-156714"/>
            <a:ext cx="1866182" cy="2024333"/>
          </a:xfrm>
          <a:prstGeom prst="rect">
            <a:avLst/>
          </a:prstGeom>
        </p:spPr>
      </p:pic>
      <p:pic>
        <p:nvPicPr>
          <p:cNvPr id="17" name="Imagem 13" descr="Logotipo&#10;&#10;Descrição gerada automaticamente">
            <a:extLst>
              <a:ext uri="{FF2B5EF4-FFF2-40B4-BE49-F238E27FC236}">
                <a16:creationId xmlns:a16="http://schemas.microsoft.com/office/drawing/2014/main" id="{4186513B-BDD6-843A-E8FE-EB7AAC774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8173" y="213264"/>
            <a:ext cx="1765541" cy="1298756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A508037C-7997-E8FF-B8BD-DA5340250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6597"/>
            <a:ext cx="10515600" cy="1325563"/>
          </a:xfrm>
        </p:spPr>
        <p:txBody>
          <a:bodyPr/>
          <a:lstStyle/>
          <a:p>
            <a:r>
              <a:rPr lang="pt-BR" b="1" dirty="0">
                <a:cs typeface="Calibri Light"/>
              </a:rPr>
              <a:t>Conclusão </a:t>
            </a:r>
            <a:r>
              <a:rPr lang="pt-BR" dirty="0">
                <a:ea typeface="+mj-lt"/>
                <a:cs typeface="+mj-lt"/>
              </a:rPr>
              <a:t>(</a:t>
            </a:r>
            <a:r>
              <a:rPr lang="pt-BR" i="1" dirty="0">
                <a:ea typeface="+mj-lt"/>
                <a:cs typeface="+mj-lt"/>
              </a:rPr>
              <a:t>Ou equivalente</a:t>
            </a:r>
            <a:r>
              <a:rPr lang="pt-BR" dirty="0">
                <a:ea typeface="+mj-lt"/>
                <a:cs typeface="+mj-lt"/>
              </a:rPr>
              <a:t>)</a:t>
            </a:r>
            <a:endParaRPr lang="pt-BR" b="1" dirty="0">
              <a:ea typeface="+mj-lt"/>
              <a:cs typeface="+mj-lt"/>
            </a:endParaRP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D56231A1-4FEB-13AD-FEF6-5DC14923D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7700"/>
            <a:ext cx="10515600" cy="361809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663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2ACBCDDC-F961-7D04-01CC-B007675D4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" y="-31090"/>
            <a:ext cx="12361652" cy="6920181"/>
          </a:xfrm>
          <a:prstGeom prst="rect">
            <a:avLst/>
          </a:prstGeom>
        </p:spPr>
      </p:pic>
      <p:pic>
        <p:nvPicPr>
          <p:cNvPr id="15" name="Imagem 9" descr="Logotipo&#10;&#10;Descrição gerada automaticamente">
            <a:extLst>
              <a:ext uri="{FF2B5EF4-FFF2-40B4-BE49-F238E27FC236}">
                <a16:creationId xmlns:a16="http://schemas.microsoft.com/office/drawing/2014/main" id="{05AA24C6-E406-0B0D-EC81-15A7147C4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2210" y="-156714"/>
            <a:ext cx="1866182" cy="2024333"/>
          </a:xfrm>
          <a:prstGeom prst="rect">
            <a:avLst/>
          </a:prstGeom>
        </p:spPr>
      </p:pic>
      <p:pic>
        <p:nvPicPr>
          <p:cNvPr id="17" name="Imagem 13" descr="Logotipo&#10;&#10;Descrição gerada automaticamente">
            <a:extLst>
              <a:ext uri="{FF2B5EF4-FFF2-40B4-BE49-F238E27FC236}">
                <a16:creationId xmlns:a16="http://schemas.microsoft.com/office/drawing/2014/main" id="{4186513B-BDD6-843A-E8FE-EB7AAC774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8173" y="213264"/>
            <a:ext cx="1765541" cy="1298756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A508037C-7997-E8FF-B8BD-DA5340250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6597"/>
            <a:ext cx="10515600" cy="1325563"/>
          </a:xfrm>
        </p:spPr>
        <p:txBody>
          <a:bodyPr/>
          <a:lstStyle/>
          <a:p>
            <a:r>
              <a:rPr lang="pt-BR" b="1" dirty="0">
                <a:cs typeface="Calibri Light"/>
              </a:rPr>
              <a:t>Referências </a:t>
            </a: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D56231A1-4FEB-13AD-FEF6-5DC14923D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7700"/>
            <a:ext cx="10515600" cy="361809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7284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2ACBCDDC-F961-7D04-01CC-B007675D4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" y="-31090"/>
            <a:ext cx="12361652" cy="6920181"/>
          </a:xfrm>
          <a:prstGeom prst="rect">
            <a:avLst/>
          </a:prstGeom>
        </p:spPr>
      </p:pic>
      <p:pic>
        <p:nvPicPr>
          <p:cNvPr id="15" name="Imagem 9" descr="Logotipo&#10;&#10;Descrição gerada automaticamente">
            <a:extLst>
              <a:ext uri="{FF2B5EF4-FFF2-40B4-BE49-F238E27FC236}">
                <a16:creationId xmlns:a16="http://schemas.microsoft.com/office/drawing/2014/main" id="{05AA24C6-E406-0B0D-EC81-15A7147C4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2210" y="-156714"/>
            <a:ext cx="1866182" cy="2024333"/>
          </a:xfrm>
          <a:prstGeom prst="rect">
            <a:avLst/>
          </a:prstGeom>
        </p:spPr>
      </p:pic>
      <p:pic>
        <p:nvPicPr>
          <p:cNvPr id="17" name="Imagem 13" descr="Logotipo&#10;&#10;Descrição gerada automaticamente">
            <a:extLst>
              <a:ext uri="{FF2B5EF4-FFF2-40B4-BE49-F238E27FC236}">
                <a16:creationId xmlns:a16="http://schemas.microsoft.com/office/drawing/2014/main" id="{4186513B-BDD6-843A-E8FE-EB7AAC774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8173" y="213264"/>
            <a:ext cx="1765541" cy="1298756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A508037C-7997-E8FF-B8BD-DA5340250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6597"/>
            <a:ext cx="10515600" cy="1325563"/>
          </a:xfrm>
        </p:spPr>
        <p:txBody>
          <a:bodyPr/>
          <a:lstStyle/>
          <a:p>
            <a:r>
              <a:rPr lang="pt-BR" b="1" dirty="0">
                <a:cs typeface="Calibri Light"/>
              </a:rPr>
              <a:t>Anexos </a:t>
            </a:r>
            <a:r>
              <a:rPr lang="pt-BR" dirty="0">
                <a:ea typeface="+mj-lt"/>
                <a:cs typeface="+mj-lt"/>
              </a:rPr>
              <a:t>(</a:t>
            </a:r>
            <a:r>
              <a:rPr lang="pt-BR" i="1" dirty="0">
                <a:ea typeface="+mj-lt"/>
                <a:cs typeface="+mj-lt"/>
              </a:rPr>
              <a:t>Opcional</a:t>
            </a:r>
            <a:r>
              <a:rPr lang="pt-BR" dirty="0">
                <a:ea typeface="+mj-lt"/>
                <a:cs typeface="+mj-lt"/>
              </a:rPr>
              <a:t>)</a:t>
            </a:r>
            <a:endParaRPr lang="pt-BR" b="1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D56231A1-4FEB-13AD-FEF6-5DC14923D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7700"/>
            <a:ext cx="10515600" cy="361809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3802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2ACBCDDC-F961-7D04-01CC-B007675D4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" y="-31090"/>
            <a:ext cx="12361652" cy="6920181"/>
          </a:xfrm>
          <a:prstGeom prst="rect">
            <a:avLst/>
          </a:prstGeom>
        </p:spPr>
      </p:pic>
      <p:pic>
        <p:nvPicPr>
          <p:cNvPr id="15" name="Imagem 9" descr="Logotipo&#10;&#10;Descrição gerada automaticamente">
            <a:extLst>
              <a:ext uri="{FF2B5EF4-FFF2-40B4-BE49-F238E27FC236}">
                <a16:creationId xmlns:a16="http://schemas.microsoft.com/office/drawing/2014/main" id="{05AA24C6-E406-0B0D-EC81-15A7147C4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2210" y="-156714"/>
            <a:ext cx="1866182" cy="2024333"/>
          </a:xfrm>
          <a:prstGeom prst="rect">
            <a:avLst/>
          </a:prstGeom>
        </p:spPr>
      </p:pic>
      <p:pic>
        <p:nvPicPr>
          <p:cNvPr id="17" name="Imagem 13" descr="Logotipo&#10;&#10;Descrição gerada automaticamente">
            <a:extLst>
              <a:ext uri="{FF2B5EF4-FFF2-40B4-BE49-F238E27FC236}">
                <a16:creationId xmlns:a16="http://schemas.microsoft.com/office/drawing/2014/main" id="{4186513B-BDD6-843A-E8FE-EB7AAC774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8173" y="213264"/>
            <a:ext cx="1765541" cy="1298756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A508037C-7997-E8FF-B8BD-DA5340250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6597"/>
            <a:ext cx="10515600" cy="1325563"/>
          </a:xfrm>
        </p:spPr>
        <p:txBody>
          <a:bodyPr/>
          <a:lstStyle/>
          <a:p>
            <a:r>
              <a:rPr lang="pt-BR" b="1" dirty="0">
                <a:cs typeface="Calibri Light"/>
              </a:rPr>
              <a:t>Apêndice</a:t>
            </a:r>
            <a:r>
              <a:rPr lang="pt-BR" dirty="0">
                <a:cs typeface="Calibri Light"/>
              </a:rPr>
              <a:t> (</a:t>
            </a:r>
            <a:r>
              <a:rPr lang="pt-BR" i="1" dirty="0">
                <a:cs typeface="Calibri Light"/>
              </a:rPr>
              <a:t>Opcional</a:t>
            </a:r>
            <a:r>
              <a:rPr lang="pt-BR" dirty="0">
                <a:cs typeface="Calibri Light"/>
              </a:rPr>
              <a:t>)</a:t>
            </a:r>
            <a:endParaRPr lang="pt-BR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D56231A1-4FEB-13AD-FEF6-5DC14923D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7700"/>
            <a:ext cx="10515600" cy="361809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7877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2ACBCDDC-F961-7D04-01CC-B007675D4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" y="-31090"/>
            <a:ext cx="12361652" cy="6920181"/>
          </a:xfrm>
          <a:prstGeom prst="rect">
            <a:avLst/>
          </a:prstGeom>
        </p:spPr>
      </p:pic>
      <p:pic>
        <p:nvPicPr>
          <p:cNvPr id="15" name="Imagem 9" descr="Logotipo&#10;&#10;Descrição gerada automaticamente">
            <a:extLst>
              <a:ext uri="{FF2B5EF4-FFF2-40B4-BE49-F238E27FC236}">
                <a16:creationId xmlns:a16="http://schemas.microsoft.com/office/drawing/2014/main" id="{05AA24C6-E406-0B0D-EC81-15A7147C4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2210" y="-156714"/>
            <a:ext cx="1866182" cy="2024333"/>
          </a:xfrm>
          <a:prstGeom prst="rect">
            <a:avLst/>
          </a:prstGeom>
        </p:spPr>
      </p:pic>
      <p:pic>
        <p:nvPicPr>
          <p:cNvPr id="17" name="Imagem 13" descr="Logotipo&#10;&#10;Descrição gerada automaticamente">
            <a:extLst>
              <a:ext uri="{FF2B5EF4-FFF2-40B4-BE49-F238E27FC236}">
                <a16:creationId xmlns:a16="http://schemas.microsoft.com/office/drawing/2014/main" id="{4186513B-BDD6-843A-E8FE-EB7AAC774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8173" y="213264"/>
            <a:ext cx="1765541" cy="1298756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A508037C-7997-E8FF-B8BD-DA5340250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6597"/>
            <a:ext cx="10515600" cy="1325563"/>
          </a:xfrm>
        </p:spPr>
        <p:txBody>
          <a:bodyPr/>
          <a:lstStyle/>
          <a:p>
            <a:r>
              <a:rPr lang="pt-BR" b="1" dirty="0">
                <a:cs typeface="Calibri Light"/>
              </a:rPr>
              <a:t>Agradecimentos </a:t>
            </a:r>
            <a:r>
              <a:rPr lang="pt-BR" dirty="0">
                <a:cs typeface="Calibri Light"/>
              </a:rPr>
              <a:t>(</a:t>
            </a:r>
            <a:r>
              <a:rPr lang="pt-BR" i="1" dirty="0">
                <a:cs typeface="Calibri Light"/>
              </a:rPr>
              <a:t>Opcional</a:t>
            </a:r>
            <a:r>
              <a:rPr lang="pt-BR" dirty="0">
                <a:cs typeface="Calibri Light"/>
              </a:rPr>
              <a:t>)</a:t>
            </a:r>
            <a:endParaRPr lang="pt-BR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D56231A1-4FEB-13AD-FEF6-5DC14923D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7700"/>
            <a:ext cx="10515600" cy="361809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8925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Office Theme</vt:lpstr>
      <vt:lpstr>Título</vt:lpstr>
      <vt:lpstr>Introdução (Ou equivalente)</vt:lpstr>
      <vt:lpstr>Materiais e Métodos (Ou equivalente)</vt:lpstr>
      <vt:lpstr>Resultados e Discussão (Ou equivalente)</vt:lpstr>
      <vt:lpstr>Conclusão (Ou equivalente)</vt:lpstr>
      <vt:lpstr>Referências </vt:lpstr>
      <vt:lpstr>Anexos (Opcional)</vt:lpstr>
      <vt:lpstr>Apêndice (Opcional)</vt:lpstr>
      <vt:lpstr>Agradecimentos (Opcional)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/>
  <cp:revision>378</cp:revision>
  <dcterms:created xsi:type="dcterms:W3CDTF">2022-11-12T14:00:29Z</dcterms:created>
  <dcterms:modified xsi:type="dcterms:W3CDTF">2022-11-15T19:14:03Z</dcterms:modified>
</cp:coreProperties>
</file>