
<file path=[Content_Types].xml><?xml version="1.0" encoding="utf-8"?>
<Types xmlns="http://schemas.openxmlformats.org/package/2006/content-types">
  <Default Extension="vml" ContentType="application/vnd.openxmlformats-officedocument.vmlDrawing"/>
  <Default Extension="xls" ContentType="application/vnd.ms-excel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4"/>
  </p:notesMasterIdLst>
  <p:sldIdLst>
    <p:sldId id="256" r:id="rId3"/>
  </p:sldIdLst>
  <p:sldSz cx="32404050" cy="43205400"/>
  <p:notesSz cx="7559675" cy="1069149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F90DD83-4A60-487A-9F2B-B40BCDC7A39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Style>
        <a:tcBdr/>
      </a:tcStyle>
    </a:band1H>
    <a:band2H>
      <a:tcStyle>
        <a:tcBdr/>
      </a:tcStyle>
    </a:band2H>
    <a:band1V>
      <a:tcStyle>
        <a:tcBdr/>
      </a:tcStyle>
    </a:band1V>
    <a:band2V>
      <a:tcStyle>
        <a:tcBdr/>
      </a:tcStyle>
    </a:band2V>
    <a:lastCol>
      <a:tcStyle>
        <a:tcBdr/>
      </a:tcStyle>
    </a:lastCol>
    <a:firstCol>
      <a:tcStyle>
        <a:tcBdr/>
      </a:tcStyle>
    </a:firstCol>
    <a:lastRow>
      <a:tcStyle>
        <a:tcBdr/>
      </a:tcStyle>
    </a:lastRow>
    <a:seCell>
      <a:tcStyle>
        <a:tcBdr/>
      </a:tcStyle>
    </a:seCell>
    <a:swCell>
      <a:tcStyle>
        <a:tcBdr/>
      </a:tcStyle>
    </a:swCell>
    <a:firstRow>
      <a:tcStyle>
        <a:tcBdr/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/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:notes"/>
          <p:cNvSpPr txBox="1"/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5" name="Google Shape;95;p1:notes"/>
          <p:cNvSpPr/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Blank Slide">
  <p:cSld name="BLANK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type="ftr" idx="11"/>
          </p:nvPr>
        </p:nvSpPr>
        <p:spPr>
          <a:xfrm>
            <a:off x="11071080" y="39365280"/>
            <a:ext cx="10260720" cy="288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25" tIns="207000" rIns="413625" bIns="2070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" name="Google Shape;11;p3"/>
          <p:cNvSpPr txBox="1"/>
          <p:nvPr>
            <p:ph type="sldNum" idx="12"/>
          </p:nvPr>
        </p:nvSpPr>
        <p:spPr>
          <a:xfrm>
            <a:off x="23223600" y="39365280"/>
            <a:ext cx="6749280" cy="288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25" tIns="207000" rIns="413625" bIns="207000" anchor="t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  <p:sp>
        <p:nvSpPr>
          <p:cNvPr id="12" name="Google Shape;12;p3"/>
          <p:cNvSpPr txBox="1"/>
          <p:nvPr>
            <p:ph type="dt" idx="10"/>
          </p:nvPr>
        </p:nvSpPr>
        <p:spPr>
          <a:xfrm>
            <a:off x="2430360" y="39365280"/>
            <a:ext cx="6749280" cy="288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25" tIns="207000" rIns="413625" bIns="2070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matchingName="Title, Content over Content">
  <p:cSld name="OBJECT_OVER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/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68" name="Google Shape;68;p12"/>
          <p:cNvSpPr txBox="1"/>
          <p:nvPr>
            <p:ph type="body" idx="1"/>
          </p:nvPr>
        </p:nvSpPr>
        <p:spPr>
          <a:xfrm>
            <a:off x="1620000" y="10109880"/>
            <a:ext cx="29162880" cy="1195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69" name="Google Shape;69;p12"/>
          <p:cNvSpPr txBox="1"/>
          <p:nvPr>
            <p:ph type="body" idx="2"/>
          </p:nvPr>
        </p:nvSpPr>
        <p:spPr>
          <a:xfrm>
            <a:off x="1620000" y="23198400"/>
            <a:ext cx="29162880" cy="1195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70" name="Google Shape;70;p12"/>
          <p:cNvSpPr txBox="1"/>
          <p:nvPr>
            <p:ph type="ftr" idx="11"/>
          </p:nvPr>
        </p:nvSpPr>
        <p:spPr>
          <a:xfrm>
            <a:off x="11071080" y="39365280"/>
            <a:ext cx="10260720" cy="288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25" tIns="207000" rIns="413625" bIns="2070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type="sldNum" idx="12"/>
          </p:nvPr>
        </p:nvSpPr>
        <p:spPr>
          <a:xfrm>
            <a:off x="23223600" y="39365280"/>
            <a:ext cx="6749280" cy="288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25" tIns="207000" rIns="413625" bIns="207000" anchor="t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  <p:sp>
        <p:nvSpPr>
          <p:cNvPr id="72" name="Google Shape;72;p12"/>
          <p:cNvSpPr txBox="1"/>
          <p:nvPr>
            <p:ph type="dt" idx="10"/>
          </p:nvPr>
        </p:nvSpPr>
        <p:spPr>
          <a:xfrm>
            <a:off x="2430360" y="39365280"/>
            <a:ext cx="6749280" cy="288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25" tIns="207000" rIns="413625" bIns="2070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matchingName="Title, 4 Content">
  <p:cSld name="FOUR_OBJECTS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3"/>
          <p:cNvSpPr txBox="1"/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75" name="Google Shape;75;p13"/>
          <p:cNvSpPr txBox="1"/>
          <p:nvPr>
            <p:ph type="body" idx="1"/>
          </p:nvPr>
        </p:nvSpPr>
        <p:spPr>
          <a:xfrm>
            <a:off x="1620000" y="10109880"/>
            <a:ext cx="14231160" cy="1195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76" name="Google Shape;76;p13"/>
          <p:cNvSpPr txBox="1"/>
          <p:nvPr>
            <p:ph type="body" idx="2"/>
          </p:nvPr>
        </p:nvSpPr>
        <p:spPr>
          <a:xfrm>
            <a:off x="16563240" y="10109880"/>
            <a:ext cx="14231160" cy="1195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77" name="Google Shape;77;p13"/>
          <p:cNvSpPr txBox="1"/>
          <p:nvPr>
            <p:ph type="body" idx="3"/>
          </p:nvPr>
        </p:nvSpPr>
        <p:spPr>
          <a:xfrm>
            <a:off x="1620000" y="23198400"/>
            <a:ext cx="14231160" cy="1195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78" name="Google Shape;78;p13"/>
          <p:cNvSpPr txBox="1"/>
          <p:nvPr>
            <p:ph type="body" idx="4"/>
          </p:nvPr>
        </p:nvSpPr>
        <p:spPr>
          <a:xfrm>
            <a:off x="16563240" y="23198400"/>
            <a:ext cx="14231160" cy="1195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79" name="Google Shape;79;p13"/>
          <p:cNvSpPr txBox="1"/>
          <p:nvPr>
            <p:ph type="ftr" idx="11"/>
          </p:nvPr>
        </p:nvSpPr>
        <p:spPr>
          <a:xfrm>
            <a:off x="11071080" y="39365280"/>
            <a:ext cx="10260720" cy="288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25" tIns="207000" rIns="413625" bIns="2070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type="sldNum" idx="12"/>
          </p:nvPr>
        </p:nvSpPr>
        <p:spPr>
          <a:xfrm>
            <a:off x="23223600" y="39365280"/>
            <a:ext cx="6749280" cy="288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25" tIns="207000" rIns="413625" bIns="207000" anchor="t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  <p:sp>
        <p:nvSpPr>
          <p:cNvPr id="81" name="Google Shape;81;p13"/>
          <p:cNvSpPr txBox="1"/>
          <p:nvPr>
            <p:ph type="dt" idx="10"/>
          </p:nvPr>
        </p:nvSpPr>
        <p:spPr>
          <a:xfrm>
            <a:off x="2430360" y="39365280"/>
            <a:ext cx="6749280" cy="288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25" tIns="207000" rIns="413625" bIns="2070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4"/>
          <p:cNvSpPr txBox="1"/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84" name="Google Shape;84;p14"/>
          <p:cNvSpPr txBox="1"/>
          <p:nvPr>
            <p:ph type="body" idx="1"/>
          </p:nvPr>
        </p:nvSpPr>
        <p:spPr>
          <a:xfrm>
            <a:off x="1620000" y="10109880"/>
            <a:ext cx="9390240" cy="1195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85" name="Google Shape;85;p14"/>
          <p:cNvSpPr txBox="1"/>
          <p:nvPr>
            <p:ph type="body" idx="2"/>
          </p:nvPr>
        </p:nvSpPr>
        <p:spPr>
          <a:xfrm>
            <a:off x="11480040" y="10109880"/>
            <a:ext cx="9390240" cy="1195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86" name="Google Shape;86;p14"/>
          <p:cNvSpPr txBox="1"/>
          <p:nvPr>
            <p:ph type="body" idx="3"/>
          </p:nvPr>
        </p:nvSpPr>
        <p:spPr>
          <a:xfrm>
            <a:off x="21340440" y="10109880"/>
            <a:ext cx="9390240" cy="1195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87" name="Google Shape;87;p14"/>
          <p:cNvSpPr txBox="1"/>
          <p:nvPr>
            <p:ph type="body" idx="4"/>
          </p:nvPr>
        </p:nvSpPr>
        <p:spPr>
          <a:xfrm>
            <a:off x="1620000" y="23198400"/>
            <a:ext cx="9390240" cy="1195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88" name="Google Shape;88;p14"/>
          <p:cNvSpPr txBox="1"/>
          <p:nvPr>
            <p:ph type="body" idx="5"/>
          </p:nvPr>
        </p:nvSpPr>
        <p:spPr>
          <a:xfrm>
            <a:off x="11480040" y="23198400"/>
            <a:ext cx="9390240" cy="1195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89" name="Google Shape;89;p14"/>
          <p:cNvSpPr txBox="1"/>
          <p:nvPr>
            <p:ph type="body" idx="6"/>
          </p:nvPr>
        </p:nvSpPr>
        <p:spPr>
          <a:xfrm>
            <a:off x="21340440" y="23198400"/>
            <a:ext cx="9390240" cy="1195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90" name="Google Shape;90;p14"/>
          <p:cNvSpPr txBox="1"/>
          <p:nvPr>
            <p:ph type="ftr" idx="11"/>
          </p:nvPr>
        </p:nvSpPr>
        <p:spPr>
          <a:xfrm>
            <a:off x="11071080" y="39365280"/>
            <a:ext cx="10260720" cy="288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25" tIns="207000" rIns="413625" bIns="2070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4"/>
          <p:cNvSpPr txBox="1"/>
          <p:nvPr>
            <p:ph type="sldNum" idx="12"/>
          </p:nvPr>
        </p:nvSpPr>
        <p:spPr>
          <a:xfrm>
            <a:off x="23223600" y="39365280"/>
            <a:ext cx="6749280" cy="288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25" tIns="207000" rIns="413625" bIns="207000" anchor="t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  <p:sp>
        <p:nvSpPr>
          <p:cNvPr id="92" name="Google Shape;92;p14"/>
          <p:cNvSpPr txBox="1"/>
          <p:nvPr>
            <p:ph type="dt" idx="10"/>
          </p:nvPr>
        </p:nvSpPr>
        <p:spPr>
          <a:xfrm>
            <a:off x="2430360" y="39365280"/>
            <a:ext cx="6749280" cy="288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25" tIns="207000" rIns="413625" bIns="2070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matchingName="Title Slide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/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15" name="Google Shape;15;p4"/>
          <p:cNvSpPr txBox="1"/>
          <p:nvPr>
            <p:ph type="subTitle" idx="1"/>
          </p:nvPr>
        </p:nvSpPr>
        <p:spPr>
          <a:xfrm>
            <a:off x="1620000" y="10109880"/>
            <a:ext cx="29162880" cy="25058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16" name="Google Shape;16;p4"/>
          <p:cNvSpPr txBox="1"/>
          <p:nvPr>
            <p:ph type="ftr" idx="11"/>
          </p:nvPr>
        </p:nvSpPr>
        <p:spPr>
          <a:xfrm>
            <a:off x="11071080" y="39365280"/>
            <a:ext cx="10260720" cy="288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25" tIns="207000" rIns="413625" bIns="2070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4"/>
          <p:cNvSpPr txBox="1"/>
          <p:nvPr>
            <p:ph type="sldNum" idx="12"/>
          </p:nvPr>
        </p:nvSpPr>
        <p:spPr>
          <a:xfrm>
            <a:off x="23223600" y="39365280"/>
            <a:ext cx="6749280" cy="288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25" tIns="207000" rIns="413625" bIns="207000" anchor="t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  <p:sp>
        <p:nvSpPr>
          <p:cNvPr id="18" name="Google Shape;18;p4"/>
          <p:cNvSpPr txBox="1"/>
          <p:nvPr>
            <p:ph type="dt" idx="10"/>
          </p:nvPr>
        </p:nvSpPr>
        <p:spPr>
          <a:xfrm>
            <a:off x="2430360" y="39365280"/>
            <a:ext cx="6749280" cy="288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25" tIns="207000" rIns="413625" bIns="2070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matchingName="Title, Content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/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21" name="Google Shape;21;p5"/>
          <p:cNvSpPr txBox="1"/>
          <p:nvPr>
            <p:ph type="body" idx="1"/>
          </p:nvPr>
        </p:nvSpPr>
        <p:spPr>
          <a:xfrm>
            <a:off x="1620000" y="10109880"/>
            <a:ext cx="29162880" cy="25058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22" name="Google Shape;22;p5"/>
          <p:cNvSpPr txBox="1"/>
          <p:nvPr>
            <p:ph type="ftr" idx="11"/>
          </p:nvPr>
        </p:nvSpPr>
        <p:spPr>
          <a:xfrm>
            <a:off x="11071080" y="39365280"/>
            <a:ext cx="10260720" cy="288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25" tIns="207000" rIns="413625" bIns="2070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type="sldNum" idx="12"/>
          </p:nvPr>
        </p:nvSpPr>
        <p:spPr>
          <a:xfrm>
            <a:off x="23223600" y="39365280"/>
            <a:ext cx="6749280" cy="288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25" tIns="207000" rIns="413625" bIns="207000" anchor="t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  <p:sp>
        <p:nvSpPr>
          <p:cNvPr id="24" name="Google Shape;24;p5"/>
          <p:cNvSpPr txBox="1"/>
          <p:nvPr>
            <p:ph type="dt" idx="10"/>
          </p:nvPr>
        </p:nvSpPr>
        <p:spPr>
          <a:xfrm>
            <a:off x="2430360" y="39365280"/>
            <a:ext cx="6749280" cy="288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25" tIns="207000" rIns="413625" bIns="2070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matchingName="Title, 2 Content">
  <p:cSld name="TWO_OBJECT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27" name="Google Shape;27;p6"/>
          <p:cNvSpPr txBox="1"/>
          <p:nvPr>
            <p:ph type="body" idx="1"/>
          </p:nvPr>
        </p:nvSpPr>
        <p:spPr>
          <a:xfrm>
            <a:off x="1620000" y="10109880"/>
            <a:ext cx="14231160" cy="25058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28" name="Google Shape;28;p6"/>
          <p:cNvSpPr txBox="1"/>
          <p:nvPr>
            <p:ph type="body" idx="2"/>
          </p:nvPr>
        </p:nvSpPr>
        <p:spPr>
          <a:xfrm>
            <a:off x="16563240" y="10109880"/>
            <a:ext cx="14231160" cy="25058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29" name="Google Shape;29;p6"/>
          <p:cNvSpPr txBox="1"/>
          <p:nvPr>
            <p:ph type="ftr" idx="11"/>
          </p:nvPr>
        </p:nvSpPr>
        <p:spPr>
          <a:xfrm>
            <a:off x="11071080" y="39365280"/>
            <a:ext cx="10260720" cy="288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25" tIns="207000" rIns="413625" bIns="2070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type="sldNum" idx="12"/>
          </p:nvPr>
        </p:nvSpPr>
        <p:spPr>
          <a:xfrm>
            <a:off x="23223600" y="39365280"/>
            <a:ext cx="6749280" cy="288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25" tIns="207000" rIns="413625" bIns="207000" anchor="t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  <p:sp>
        <p:nvSpPr>
          <p:cNvPr id="31" name="Google Shape;31;p6"/>
          <p:cNvSpPr txBox="1"/>
          <p:nvPr>
            <p:ph type="dt" idx="10"/>
          </p:nvPr>
        </p:nvSpPr>
        <p:spPr>
          <a:xfrm>
            <a:off x="2430360" y="39365280"/>
            <a:ext cx="6749280" cy="288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25" tIns="207000" rIns="413625" bIns="2070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Title Only">
  <p:cSld name="TITLE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34" name="Google Shape;34;p7"/>
          <p:cNvSpPr txBox="1"/>
          <p:nvPr>
            <p:ph type="ftr" idx="11"/>
          </p:nvPr>
        </p:nvSpPr>
        <p:spPr>
          <a:xfrm>
            <a:off x="11071080" y="39365280"/>
            <a:ext cx="10260720" cy="288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25" tIns="207000" rIns="413625" bIns="2070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type="sldNum" idx="12"/>
          </p:nvPr>
        </p:nvSpPr>
        <p:spPr>
          <a:xfrm>
            <a:off x="23223600" y="39365280"/>
            <a:ext cx="6749280" cy="288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25" tIns="207000" rIns="413625" bIns="207000" anchor="t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  <p:sp>
        <p:nvSpPr>
          <p:cNvPr id="36" name="Google Shape;36;p7"/>
          <p:cNvSpPr txBox="1"/>
          <p:nvPr>
            <p:ph type="dt" idx="10"/>
          </p:nvPr>
        </p:nvSpPr>
        <p:spPr>
          <a:xfrm>
            <a:off x="2430360" y="39365280"/>
            <a:ext cx="6749280" cy="288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25" tIns="207000" rIns="413625" bIns="2070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matchingName="Centered Text">
  <p:cSld name="OBJECT_ONLY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/>
          <p:nvPr>
            <p:ph type="subTitle" idx="1"/>
          </p:nvPr>
        </p:nvSpPr>
        <p:spPr>
          <a:xfrm>
            <a:off x="1620000" y="1723680"/>
            <a:ext cx="29162880" cy="33444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39" name="Google Shape;39;p8"/>
          <p:cNvSpPr txBox="1"/>
          <p:nvPr>
            <p:ph type="ftr" idx="11"/>
          </p:nvPr>
        </p:nvSpPr>
        <p:spPr>
          <a:xfrm>
            <a:off x="11071080" y="39365280"/>
            <a:ext cx="10260720" cy="288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25" tIns="207000" rIns="413625" bIns="2070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8"/>
          <p:cNvSpPr txBox="1"/>
          <p:nvPr>
            <p:ph type="sldNum" idx="12"/>
          </p:nvPr>
        </p:nvSpPr>
        <p:spPr>
          <a:xfrm>
            <a:off x="23223600" y="39365280"/>
            <a:ext cx="6749280" cy="288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25" tIns="207000" rIns="413625" bIns="207000" anchor="t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  <p:sp>
        <p:nvSpPr>
          <p:cNvPr id="41" name="Google Shape;41;p8"/>
          <p:cNvSpPr txBox="1"/>
          <p:nvPr>
            <p:ph type="dt" idx="10"/>
          </p:nvPr>
        </p:nvSpPr>
        <p:spPr>
          <a:xfrm>
            <a:off x="2430360" y="39365280"/>
            <a:ext cx="6749280" cy="288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25" tIns="207000" rIns="413625" bIns="2070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matchingName="Title, 2 Content and Content">
  <p:cSld name="TWO_OBJECTS_AND_OBJEC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 txBox="1"/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44" name="Google Shape;44;p9"/>
          <p:cNvSpPr txBox="1"/>
          <p:nvPr>
            <p:ph type="body" idx="1"/>
          </p:nvPr>
        </p:nvSpPr>
        <p:spPr>
          <a:xfrm>
            <a:off x="1620000" y="10109880"/>
            <a:ext cx="14231160" cy="1195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45" name="Google Shape;45;p9"/>
          <p:cNvSpPr txBox="1"/>
          <p:nvPr>
            <p:ph type="body" idx="2"/>
          </p:nvPr>
        </p:nvSpPr>
        <p:spPr>
          <a:xfrm>
            <a:off x="16563240" y="10109880"/>
            <a:ext cx="14231160" cy="25058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46" name="Google Shape;46;p9"/>
          <p:cNvSpPr txBox="1"/>
          <p:nvPr>
            <p:ph type="body" idx="3"/>
          </p:nvPr>
        </p:nvSpPr>
        <p:spPr>
          <a:xfrm>
            <a:off x="1620000" y="23198400"/>
            <a:ext cx="14231160" cy="1195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47" name="Google Shape;47;p9"/>
          <p:cNvSpPr txBox="1"/>
          <p:nvPr>
            <p:ph type="ftr" idx="11"/>
          </p:nvPr>
        </p:nvSpPr>
        <p:spPr>
          <a:xfrm>
            <a:off x="11071080" y="39365280"/>
            <a:ext cx="10260720" cy="288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25" tIns="207000" rIns="413625" bIns="2070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type="sldNum" idx="12"/>
          </p:nvPr>
        </p:nvSpPr>
        <p:spPr>
          <a:xfrm>
            <a:off x="23223600" y="39365280"/>
            <a:ext cx="6749280" cy="288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25" tIns="207000" rIns="413625" bIns="207000" anchor="t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  <p:sp>
        <p:nvSpPr>
          <p:cNvPr id="49" name="Google Shape;49;p9"/>
          <p:cNvSpPr txBox="1"/>
          <p:nvPr>
            <p:ph type="dt" idx="10"/>
          </p:nvPr>
        </p:nvSpPr>
        <p:spPr>
          <a:xfrm>
            <a:off x="2430360" y="39365280"/>
            <a:ext cx="6749280" cy="288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25" tIns="207000" rIns="413625" bIns="2070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matchingName="Title Content and 2 Content">
  <p:cSld name="OBJECT_AND_TWO_OBJECTS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/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52" name="Google Shape;52;p10"/>
          <p:cNvSpPr txBox="1"/>
          <p:nvPr>
            <p:ph type="body" idx="1"/>
          </p:nvPr>
        </p:nvSpPr>
        <p:spPr>
          <a:xfrm>
            <a:off x="1620000" y="10109880"/>
            <a:ext cx="14231160" cy="25058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53" name="Google Shape;53;p10"/>
          <p:cNvSpPr txBox="1"/>
          <p:nvPr>
            <p:ph type="body" idx="2"/>
          </p:nvPr>
        </p:nvSpPr>
        <p:spPr>
          <a:xfrm>
            <a:off x="16563240" y="10109880"/>
            <a:ext cx="14231160" cy="1195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54" name="Google Shape;54;p10"/>
          <p:cNvSpPr txBox="1"/>
          <p:nvPr>
            <p:ph type="body" idx="3"/>
          </p:nvPr>
        </p:nvSpPr>
        <p:spPr>
          <a:xfrm>
            <a:off x="16563240" y="23198400"/>
            <a:ext cx="14231160" cy="1195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55" name="Google Shape;55;p10"/>
          <p:cNvSpPr txBox="1"/>
          <p:nvPr>
            <p:ph type="ftr" idx="11"/>
          </p:nvPr>
        </p:nvSpPr>
        <p:spPr>
          <a:xfrm>
            <a:off x="11071080" y="39365280"/>
            <a:ext cx="10260720" cy="288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25" tIns="207000" rIns="413625" bIns="2070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type="sldNum" idx="12"/>
          </p:nvPr>
        </p:nvSpPr>
        <p:spPr>
          <a:xfrm>
            <a:off x="23223600" y="39365280"/>
            <a:ext cx="6749280" cy="288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25" tIns="207000" rIns="413625" bIns="207000" anchor="t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  <p:sp>
        <p:nvSpPr>
          <p:cNvPr id="57" name="Google Shape;57;p10"/>
          <p:cNvSpPr txBox="1"/>
          <p:nvPr>
            <p:ph type="dt" idx="10"/>
          </p:nvPr>
        </p:nvSpPr>
        <p:spPr>
          <a:xfrm>
            <a:off x="2430360" y="39365280"/>
            <a:ext cx="6749280" cy="288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25" tIns="207000" rIns="413625" bIns="2070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matchingName="Title, 2 Content over Content">
  <p:cSld name="TWO_OBJECTS_OVER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"/>
          <p:cNvSpPr txBox="1"/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60" name="Google Shape;60;p11"/>
          <p:cNvSpPr txBox="1"/>
          <p:nvPr>
            <p:ph type="body" idx="1"/>
          </p:nvPr>
        </p:nvSpPr>
        <p:spPr>
          <a:xfrm>
            <a:off x="1620000" y="10109880"/>
            <a:ext cx="14231160" cy="1195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61" name="Google Shape;61;p11"/>
          <p:cNvSpPr txBox="1"/>
          <p:nvPr>
            <p:ph type="body" idx="2"/>
          </p:nvPr>
        </p:nvSpPr>
        <p:spPr>
          <a:xfrm>
            <a:off x="16563240" y="10109880"/>
            <a:ext cx="14231160" cy="1195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62" name="Google Shape;62;p11"/>
          <p:cNvSpPr txBox="1"/>
          <p:nvPr>
            <p:ph type="body" idx="3"/>
          </p:nvPr>
        </p:nvSpPr>
        <p:spPr>
          <a:xfrm>
            <a:off x="1620000" y="23198400"/>
            <a:ext cx="29162880" cy="1195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63" name="Google Shape;63;p11"/>
          <p:cNvSpPr txBox="1"/>
          <p:nvPr>
            <p:ph type="ftr" idx="11"/>
          </p:nvPr>
        </p:nvSpPr>
        <p:spPr>
          <a:xfrm>
            <a:off x="11071080" y="39365280"/>
            <a:ext cx="10260720" cy="288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25" tIns="207000" rIns="413625" bIns="2070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1"/>
          <p:cNvSpPr txBox="1"/>
          <p:nvPr>
            <p:ph type="sldNum" idx="12"/>
          </p:nvPr>
        </p:nvSpPr>
        <p:spPr>
          <a:xfrm>
            <a:off x="23223600" y="39365280"/>
            <a:ext cx="6749280" cy="288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25" tIns="207000" rIns="413625" bIns="207000" anchor="t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strike="noStrik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  <p:sp>
        <p:nvSpPr>
          <p:cNvPr id="65" name="Google Shape;65;p11"/>
          <p:cNvSpPr txBox="1"/>
          <p:nvPr>
            <p:ph type="dt" idx="10"/>
          </p:nvPr>
        </p:nvSpPr>
        <p:spPr>
          <a:xfrm>
            <a:off x="2430360" y="39365280"/>
            <a:ext cx="6749280" cy="288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25" tIns="207000" rIns="413625" bIns="2070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ftr" idx="11"/>
          </p:nvPr>
        </p:nvSpPr>
        <p:spPr>
          <a:xfrm>
            <a:off x="11071080" y="39365280"/>
            <a:ext cx="10260720" cy="288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25" tIns="207000" rIns="413625" bIns="2070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 panose="02020603050405020304"/>
              <a:buNone/>
              <a:defRPr sz="1400" b="0" i="0" u="none" strike="noStrike" cap="none"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7" name="Google Shape;7;p2"/>
          <p:cNvSpPr txBox="1"/>
          <p:nvPr>
            <p:ph type="sldNum" idx="12"/>
          </p:nvPr>
        </p:nvSpPr>
        <p:spPr>
          <a:xfrm>
            <a:off x="23223600" y="39365280"/>
            <a:ext cx="6749280" cy="288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25" tIns="207000" rIns="413625" bIns="2070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i="0" u="none" strike="noStrike" cap="non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i="0" u="none" strike="noStrike" cap="non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i="0" u="none" strike="noStrike" cap="non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i="0" u="none" strike="noStrike" cap="non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i="0" u="none" strike="noStrike" cap="non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i="0" u="none" strike="noStrike" cap="non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i="0" u="none" strike="noStrike" cap="non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i="0" u="none" strike="noStrike" cap="non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6300"/>
              <a:buFont typeface="Times New Roman" panose="02020603050405020304"/>
              <a:buNone/>
              <a:defRPr sz="6300" b="0" i="0" u="none" strike="noStrike" cap="none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  <p:sp>
        <p:nvSpPr>
          <p:cNvPr id="8" name="Google Shape;8;p2"/>
          <p:cNvSpPr txBox="1"/>
          <p:nvPr>
            <p:ph type="dt" idx="10"/>
          </p:nvPr>
        </p:nvSpPr>
        <p:spPr>
          <a:xfrm>
            <a:off x="2430360" y="39365280"/>
            <a:ext cx="6749280" cy="288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25" tIns="207000" rIns="413625" bIns="2070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1.vml"/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5.png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3" Type="http://schemas.openxmlformats.org/officeDocument/2006/relationships/oleObject" Target="../embeddings/Workbook2.xls"/><Relationship Id="rId2" Type="http://schemas.openxmlformats.org/officeDocument/2006/relationships/image" Target="../media/image1.png"/><Relationship Id="rId10" Type="http://schemas.openxmlformats.org/officeDocument/2006/relationships/notesSlide" Target="../notesSlides/notesSlide1.xml"/><Relationship Id="rId1" Type="http://schemas.openxmlformats.org/officeDocument/2006/relationships/oleObject" Target="../embeddings/Workbook1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"/>
          <p:cNvSpPr/>
          <p:nvPr/>
        </p:nvSpPr>
        <p:spPr>
          <a:xfrm>
            <a:off x="1147680" y="5894280"/>
            <a:ext cx="30109320" cy="2212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 panose="020B0604020202020204"/>
              <a:buNone/>
            </a:pPr>
            <a:r>
              <a:rPr lang="en-US" sz="6300" b="1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Título do trabalho Arial, negrito, corpo 72pt, podendo ser reduzido para até corpo 60, caso a quantidade de texto ultrapasse o espaço delimitado</a:t>
            </a:r>
            <a:endParaRPr sz="6300" b="0" i="0" u="none" strike="noStrike" cap="none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2430360" y="8037360"/>
            <a:ext cx="27543960" cy="2210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 panose="020F0502020204030204"/>
              <a:buNone/>
            </a:pPr>
            <a:r>
              <a:rPr lang="en-US" sz="4000" b="1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Nomes dos autores: arial, negrito, corpo 40pt</a:t>
            </a:r>
            <a:endParaRPr sz="4000" b="0" i="0" u="none" strike="noStrike" cap="none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 panose="020F0502020204030204"/>
              <a:buNone/>
            </a:pPr>
            <a:r>
              <a:rPr lang="en-US" sz="40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Instituições; unidade acadêmica e endereço eletrônico: arial, regular, corpo 30pt </a:t>
            </a:r>
            <a:endParaRPr sz="4000" b="0" i="0" u="none" strike="noStrike" cap="none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99" name="Google Shape;99;p1"/>
          <p:cNvSpPr/>
          <p:nvPr/>
        </p:nvSpPr>
        <p:spPr>
          <a:xfrm>
            <a:off x="1204920" y="17237160"/>
            <a:ext cx="14399640" cy="71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 panose="020B0604020202020204"/>
              <a:buNone/>
            </a:pPr>
            <a:r>
              <a:rPr lang="en-US" sz="6000" b="1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METODOLOGIA</a:t>
            </a:r>
            <a:endParaRPr sz="6000" b="0" i="0" u="none" strike="noStrike" cap="none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Corpo do texto Arial regular tamanho 32pt, podendo ser reduzido para até 24pt, caso a quantidade de texto ultrapasse o espaço delimitado. ...............</a:t>
            </a:r>
            <a:endParaRPr sz="2400" b="0" i="0" u="none" strike="noStrike" cap="none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</a:t>
            </a:r>
            <a:endParaRPr sz="2400" b="0" i="0" u="none" strike="noStrike" cap="none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/>
              <a:buNone/>
            </a:pPr>
            <a:endParaRPr sz="1400" b="0" i="0" u="none" strike="noStrike" cap="none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100" name="Google Shape;100;p1"/>
          <p:cNvSpPr/>
          <p:nvPr/>
        </p:nvSpPr>
        <p:spPr>
          <a:xfrm>
            <a:off x="16916400" y="31472280"/>
            <a:ext cx="14399640" cy="5838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 panose="020B0604020202020204"/>
              <a:buNone/>
            </a:pPr>
            <a:r>
              <a:rPr lang="en-US" sz="6000" b="1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CONCLUSÃO/CONSIDERAÇÕES FINAIS</a:t>
            </a:r>
            <a:endParaRPr sz="6000" b="0" i="0" u="none" strike="noStrike" cap="none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</a:t>
            </a:r>
            <a:endParaRPr sz="2400" b="0" i="0" u="none" strike="noStrike" cap="none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</a:t>
            </a:r>
            <a:endParaRPr sz="2400" b="0" i="0" u="none" strike="noStrike" cap="none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101" name="Google Shape;101;p1"/>
          <p:cNvSpPr/>
          <p:nvPr/>
        </p:nvSpPr>
        <p:spPr>
          <a:xfrm>
            <a:off x="16857720" y="37376280"/>
            <a:ext cx="14399640" cy="4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 panose="020B0604020202020204"/>
              <a:buNone/>
            </a:pPr>
            <a:r>
              <a:rPr lang="en-US" sz="6000" b="1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REFERÊNCIAS </a:t>
            </a:r>
            <a:endParaRPr sz="6000" b="0" i="0" u="none" strike="noStrike" cap="none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</a:t>
            </a:r>
            <a:endParaRPr sz="2400" b="0" i="0" u="none" strike="noStrike" cap="none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102" name="Google Shape;102;p1"/>
          <p:cNvSpPr/>
          <p:nvPr/>
        </p:nvSpPr>
        <p:spPr>
          <a:xfrm>
            <a:off x="1204920" y="24606360"/>
            <a:ext cx="14399640" cy="10643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 panose="020B0604020202020204"/>
              <a:buNone/>
            </a:pPr>
            <a:r>
              <a:rPr lang="en-US" sz="6000" b="1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RESULTADOS E DISCUSSÃO</a:t>
            </a:r>
            <a:endParaRPr sz="6000" b="0" i="0" u="none" strike="noStrike" cap="none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Corpo do texto Arial regular tamanho 32pt, podendo ser reduzido para até 24pt, caso a quantidade de texto ultrapasse o espaço delimitado. ....</a:t>
            </a:r>
            <a:endParaRPr sz="2400" b="0" i="0" u="none" strike="noStrike" cap="none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</a:t>
            </a:r>
            <a:endParaRPr sz="2400" b="0" i="0" u="none" strike="noStrike" cap="none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</a:t>
            </a:r>
            <a:endParaRPr sz="2400" b="0" i="0" u="none" strike="noStrike" cap="none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graphicFrame>
        <p:nvGraphicFramePr>
          <p:cNvPr id="103" name="Google Shape;103;p1"/>
          <p:cNvGraphicFramePr/>
          <p:nvPr/>
        </p:nvGraphicFramePr>
        <p:xfrm>
          <a:off x="1146240" y="35471160"/>
          <a:ext cx="14317200" cy="4655900"/>
        </p:xfrm>
        <a:graphic>
          <a:graphicData uri="http://schemas.openxmlformats.org/drawingml/2006/table">
            <a:tbl>
              <a:tblPr>
                <a:noFill/>
                <a:tableStyleId>{9F90DD83-4A60-487A-9F2B-B40BCDC7A394}</a:tableStyleId>
              </a:tblPr>
              <a:tblGrid>
                <a:gridCol w="2863800"/>
                <a:gridCol w="2863800"/>
                <a:gridCol w="2862000"/>
                <a:gridCol w="2863800"/>
                <a:gridCol w="2863800"/>
              </a:tblGrid>
              <a:tr h="9316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 panose="02020603050405020304"/>
                        <a:buNone/>
                      </a:pPr>
                      <a:r>
                        <a:rPr lang="en-US" sz="3200" b="1" u="none" strike="noStrike" cap="none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Times New Roman" panose="02020603050405020304"/>
                        </a:rPr>
                        <a:t>Coluna 1</a:t>
                      </a:r>
                      <a:endParaRPr sz="3200" b="0" u="none" strike="noStrike" cap="none"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91075" marR="91075" marT="45725" marB="45725">
                    <a:lnL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CC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CC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 panose="02020603050405020304"/>
                        <a:buNone/>
                      </a:pPr>
                      <a:r>
                        <a:rPr lang="en-US" sz="3200" b="1" u="none" strike="noStrike" cap="none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Times New Roman" panose="02020603050405020304"/>
                        </a:rPr>
                        <a:t>Coluna 2</a:t>
                      </a:r>
                      <a:endParaRPr sz="3200" b="0" u="none" strike="noStrike" cap="none"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91075" marR="91075" marT="45725" marB="45725">
                    <a:lnL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CC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CC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 panose="02020603050405020304"/>
                        <a:buNone/>
                      </a:pPr>
                      <a:r>
                        <a:rPr lang="en-US" sz="3200" b="1" u="none" strike="noStrike" cap="none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Times New Roman" panose="02020603050405020304"/>
                        </a:rPr>
                        <a:t>Coluna 3</a:t>
                      </a:r>
                      <a:endParaRPr sz="3200" b="0" u="none" strike="noStrike" cap="none"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91075" marR="91075" marT="45725" marB="45725">
                    <a:lnL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CC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CC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 panose="02020603050405020304"/>
                        <a:buNone/>
                      </a:pPr>
                      <a:r>
                        <a:rPr lang="en-US" sz="3200" b="1" u="none" strike="noStrike" cap="none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Times New Roman" panose="02020603050405020304"/>
                        </a:rPr>
                        <a:t>Coluna 4</a:t>
                      </a:r>
                      <a:endParaRPr sz="3200" b="0" u="none" strike="noStrike" cap="none"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91075" marR="91075" marT="45725" marB="45725">
                    <a:lnL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CC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CC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 panose="02020603050405020304"/>
                        <a:buNone/>
                      </a:pPr>
                      <a:r>
                        <a:rPr lang="en-US" sz="3200" b="1" u="none" strike="noStrike" cap="none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Times New Roman" panose="02020603050405020304"/>
                        </a:rPr>
                        <a:t>Coluna 5</a:t>
                      </a:r>
                      <a:endParaRPr sz="3200" b="0" u="none" strike="noStrike" cap="none"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91075" marR="91075" marT="45725" marB="45725">
                    <a:lnL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CC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CC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9302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 panose="02020603050405020304"/>
                        <a:buNone/>
                      </a:pPr>
                      <a:r>
                        <a:rPr lang="en-US" sz="3200" b="0" u="none" strike="noStrike" cap="none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Times New Roman" panose="02020603050405020304"/>
                        </a:rPr>
                        <a:t>123</a:t>
                      </a:r>
                      <a:endParaRPr sz="3200" b="0" u="none" strike="noStrike" cap="none"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91075" marR="91075" marT="45725" marB="45725">
                    <a:lnL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CC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CC99">
                        <a:alpha val="1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 panose="02020603050405020304"/>
                        <a:buNone/>
                      </a:pPr>
                      <a:r>
                        <a:rPr lang="en-US" sz="3200" b="0" u="none" strike="noStrike" cap="none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Times New Roman" panose="02020603050405020304"/>
                        </a:rPr>
                        <a:t>123</a:t>
                      </a:r>
                      <a:endParaRPr sz="3200" b="0" u="none" strike="noStrike" cap="none"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91075" marR="91075" marT="45725" marB="45725">
                    <a:lnL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CC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CC99">
                        <a:alpha val="1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 panose="02020603050405020304"/>
                        <a:buNone/>
                      </a:pPr>
                      <a:r>
                        <a:rPr lang="en-US" sz="3200" b="0" u="none" strike="noStrike" cap="none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Times New Roman" panose="02020603050405020304"/>
                        </a:rPr>
                        <a:t>123</a:t>
                      </a:r>
                      <a:endParaRPr sz="3200" b="0" u="none" strike="noStrike" cap="none"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91075" marR="91075" marT="45725" marB="45725">
                    <a:lnL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CC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CC99">
                        <a:alpha val="1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 panose="02020603050405020304"/>
                        <a:buNone/>
                      </a:pPr>
                      <a:r>
                        <a:rPr lang="en-US" sz="3200" b="0" u="none" strike="noStrike" cap="none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Times New Roman" panose="02020603050405020304"/>
                        </a:rPr>
                        <a:t>123</a:t>
                      </a:r>
                      <a:endParaRPr sz="3200" b="0" u="none" strike="noStrike" cap="none"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91075" marR="91075" marT="45725" marB="45725">
                    <a:lnL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CC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CC99">
                        <a:alpha val="1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 panose="02020603050405020304"/>
                        <a:buNone/>
                      </a:pPr>
                      <a:r>
                        <a:rPr lang="en-US" sz="3200" b="0" u="none" strike="noStrike" cap="none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Times New Roman" panose="02020603050405020304"/>
                        </a:rPr>
                        <a:t>123</a:t>
                      </a:r>
                      <a:endParaRPr sz="3200" b="0" u="none" strike="noStrike" cap="none"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91075" marR="91075" marT="45725" marB="45725">
                    <a:lnL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CC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CC99">
                        <a:alpha val="18823"/>
                      </a:srgbClr>
                    </a:solidFill>
                  </a:tcPr>
                </a:tc>
              </a:tr>
              <a:tr h="9316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 panose="02020603050405020304"/>
                        <a:buNone/>
                      </a:pPr>
                      <a:r>
                        <a:rPr lang="en-US" sz="3200" b="0" u="none" strike="noStrike" cap="none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Times New Roman" panose="02020603050405020304"/>
                        </a:rPr>
                        <a:t>123</a:t>
                      </a:r>
                      <a:endParaRPr sz="3200" b="0" u="none" strike="noStrike" cap="none"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91075" marR="91075" marT="45725" marB="45725">
                    <a:lnL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 panose="02020603050405020304"/>
                        <a:buNone/>
                      </a:pPr>
                      <a:r>
                        <a:rPr lang="en-US" sz="3200" b="0" u="none" strike="noStrike" cap="none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Times New Roman" panose="02020603050405020304"/>
                        </a:rPr>
                        <a:t>123</a:t>
                      </a:r>
                      <a:endParaRPr sz="3200" b="0" u="none" strike="noStrike" cap="none"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91075" marR="91075" marT="45725" marB="45725">
                    <a:lnL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 panose="02020603050405020304"/>
                        <a:buNone/>
                      </a:pPr>
                      <a:r>
                        <a:rPr lang="en-US" sz="3200" b="0" u="none" strike="noStrike" cap="none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Times New Roman" panose="02020603050405020304"/>
                        </a:rPr>
                        <a:t>123</a:t>
                      </a:r>
                      <a:endParaRPr sz="3200" b="0" u="none" strike="noStrike" cap="none"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91075" marR="91075" marT="45725" marB="45725">
                    <a:lnL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 panose="02020603050405020304"/>
                        <a:buNone/>
                      </a:pPr>
                      <a:r>
                        <a:rPr lang="en-US" sz="3200" b="0" u="none" strike="noStrike" cap="none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Times New Roman" panose="02020603050405020304"/>
                        </a:rPr>
                        <a:t>123</a:t>
                      </a:r>
                      <a:endParaRPr sz="3200" b="0" u="none" strike="noStrike" cap="none"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91075" marR="91075" marT="45725" marB="45725">
                    <a:lnL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 panose="02020603050405020304"/>
                        <a:buNone/>
                      </a:pPr>
                      <a:r>
                        <a:rPr lang="en-US" sz="3200" b="0" u="none" strike="noStrike" cap="none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Times New Roman" panose="02020603050405020304"/>
                        </a:rPr>
                        <a:t>123</a:t>
                      </a:r>
                      <a:endParaRPr sz="3200" b="0" u="none" strike="noStrike" cap="none"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91075" marR="91075" marT="45725" marB="45725">
                    <a:lnL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9302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 panose="02020603050405020304"/>
                        <a:buNone/>
                      </a:pPr>
                      <a:r>
                        <a:rPr lang="en-US" sz="3200" b="0" u="none" strike="noStrike" cap="none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Times New Roman" panose="02020603050405020304"/>
                        </a:rPr>
                        <a:t>123</a:t>
                      </a:r>
                      <a:endParaRPr sz="3200" b="0" u="none" strike="noStrike" cap="none"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91075" marR="91075" marT="45725" marB="45725">
                    <a:lnL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CC99">
                        <a:alpha val="1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 panose="02020603050405020304"/>
                        <a:buNone/>
                      </a:pPr>
                      <a:r>
                        <a:rPr lang="en-US" sz="3200" b="0" u="none" strike="noStrike" cap="none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Times New Roman" panose="02020603050405020304"/>
                        </a:rPr>
                        <a:t>123</a:t>
                      </a:r>
                      <a:endParaRPr sz="3200" b="0" u="none" strike="noStrike" cap="none"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91075" marR="91075" marT="45725" marB="45725">
                    <a:lnL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CC99">
                        <a:alpha val="1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 panose="02020603050405020304"/>
                        <a:buNone/>
                      </a:pPr>
                      <a:r>
                        <a:rPr lang="en-US" sz="3200" b="0" u="none" strike="noStrike" cap="none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Times New Roman" panose="02020603050405020304"/>
                        </a:rPr>
                        <a:t>123</a:t>
                      </a:r>
                      <a:endParaRPr sz="3200" b="0" u="none" strike="noStrike" cap="none"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91075" marR="91075" marT="45725" marB="45725">
                    <a:lnL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CC99">
                        <a:alpha val="1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 panose="02020603050405020304"/>
                        <a:buNone/>
                      </a:pPr>
                      <a:r>
                        <a:rPr lang="en-US" sz="3200" b="0" u="none" strike="noStrike" cap="none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Times New Roman" panose="02020603050405020304"/>
                        </a:rPr>
                        <a:t>123</a:t>
                      </a:r>
                      <a:endParaRPr sz="3200" b="0" u="none" strike="noStrike" cap="none"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91075" marR="91075" marT="45725" marB="45725">
                    <a:lnL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CC99">
                        <a:alpha val="1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 panose="02020603050405020304"/>
                        <a:buNone/>
                      </a:pPr>
                      <a:r>
                        <a:rPr lang="en-US" sz="3200" b="0" u="none" strike="noStrike" cap="none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Times New Roman" panose="02020603050405020304"/>
                        </a:rPr>
                        <a:t>123</a:t>
                      </a:r>
                      <a:endParaRPr sz="3200" b="0" u="none" strike="noStrike" cap="none"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91075" marR="91075" marT="45725" marB="45725">
                    <a:lnL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CC99">
                        <a:alpha val="18823"/>
                      </a:srgbClr>
                    </a:solidFill>
                  </a:tcPr>
                </a:tc>
              </a:tr>
              <a:tr h="9320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 panose="02020603050405020304"/>
                        <a:buNone/>
                      </a:pPr>
                      <a:r>
                        <a:rPr lang="en-US" sz="3200" b="0" u="none" strike="noStrike" cap="none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Times New Roman" panose="02020603050405020304"/>
                        </a:rPr>
                        <a:t>123</a:t>
                      </a:r>
                      <a:endParaRPr sz="3200" b="0" u="none" strike="noStrike" cap="none"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91075" marR="91075" marT="45725" marB="45725">
                    <a:lnL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CC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 panose="02020603050405020304"/>
                        <a:buNone/>
                      </a:pPr>
                      <a:r>
                        <a:rPr lang="en-US" sz="3200" b="0" u="none" strike="noStrike" cap="none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Times New Roman" panose="02020603050405020304"/>
                        </a:rPr>
                        <a:t>123</a:t>
                      </a:r>
                      <a:endParaRPr sz="3200" b="0" u="none" strike="noStrike" cap="none"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91075" marR="91075" marT="45725" marB="45725">
                    <a:lnL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CC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 panose="02020603050405020304"/>
                        <a:buNone/>
                      </a:pPr>
                      <a:r>
                        <a:rPr lang="en-US" sz="3200" b="0" u="none" strike="noStrike" cap="none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Times New Roman" panose="02020603050405020304"/>
                        </a:rPr>
                        <a:t>123</a:t>
                      </a:r>
                      <a:endParaRPr sz="3200" b="0" u="none" strike="noStrike" cap="none"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91075" marR="91075" marT="45725" marB="45725">
                    <a:lnL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CC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 panose="02020603050405020304"/>
                        <a:buNone/>
                      </a:pPr>
                      <a:r>
                        <a:rPr lang="en-US" sz="3200" b="0" u="none" strike="noStrike" cap="none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Times New Roman" panose="02020603050405020304"/>
                        </a:rPr>
                        <a:t>123</a:t>
                      </a:r>
                      <a:endParaRPr sz="3200" b="0" u="none" strike="noStrike" cap="none"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91075" marR="91075" marT="45725" marB="45725">
                    <a:lnL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CC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 panose="02020603050405020304"/>
                        <a:buNone/>
                      </a:pPr>
                      <a:r>
                        <a:rPr lang="en-US" sz="3200" b="0" u="none" strike="noStrike" cap="none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Times New Roman" panose="02020603050405020304"/>
                        </a:rPr>
                        <a:t>123</a:t>
                      </a:r>
                      <a:endParaRPr sz="3200" b="0" u="none" strike="noStrike" cap="none"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91075" marR="91075" marT="45725" marB="45725">
                    <a:lnL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CC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graphicFrame>
        <p:nvGraphicFramePr>
          <p:cNvPr id="104" name="Google Shape;104;p1"/>
          <p:cNvGraphicFramePr/>
          <p:nvPr/>
        </p:nvGraphicFramePr>
        <p:xfrm>
          <a:off x="16929000" y="19329480"/>
          <a:ext cx="14053320" cy="6915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" name="" r:id="rId1" imgW="13573125" imgH="6677025" progId="Excel.Chart.8">
                  <p:embed/>
                </p:oleObj>
              </mc:Choice>
              <mc:Fallback>
                <p:oleObj name="" r:id="rId1" imgW="13573125" imgH="6677025" progId="Excel.Chart.8">
                  <p:embed/>
                  <p:pic>
                    <p:nvPicPr>
                      <p:cNvPr id="0" name="Google Shape;104;p1"/>
                      <p:cNvPicPr preferRelativeResize="0"/>
                      <p:nvPr/>
                    </p:nvPicPr>
                    <p:blipFill rotWithShape="1">
                      <a:blip r:embed="rId2"/>
                      <a:srcRect/>
                      <a:stretch>
                        <a:fillRect/>
                      </a:stretch>
                    </p:blipFill>
                    <p:spPr>
                      <a:xfrm>
                        <a:off x="16929000" y="19329480"/>
                        <a:ext cx="14053320" cy="69159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" name="Google Shape;105;p1"/>
          <p:cNvSpPr/>
          <p:nvPr/>
        </p:nvSpPr>
        <p:spPr>
          <a:xfrm rot="10800000" flipH="1">
            <a:off x="1204920" y="5753880"/>
            <a:ext cx="30052440" cy="50040"/>
          </a:xfrm>
          <a:prstGeom prst="rect">
            <a:avLst/>
          </a:prstGeom>
          <a:solidFill>
            <a:srgbClr val="002B7B"/>
          </a:solidFill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6" name="Google Shape;106;p1"/>
          <p:cNvSpPr/>
          <p:nvPr/>
        </p:nvSpPr>
        <p:spPr>
          <a:xfrm>
            <a:off x="1266840" y="10706040"/>
            <a:ext cx="29960280" cy="45360"/>
          </a:xfrm>
          <a:prstGeom prst="rect">
            <a:avLst/>
          </a:prstGeom>
          <a:solidFill>
            <a:schemeClr val="dk1"/>
          </a:solidFill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7" name="Google Shape;107;p1"/>
          <p:cNvSpPr/>
          <p:nvPr/>
        </p:nvSpPr>
        <p:spPr>
          <a:xfrm>
            <a:off x="1204920" y="11856960"/>
            <a:ext cx="14399640" cy="487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 panose="020B0604020202020204"/>
              <a:buNone/>
            </a:pPr>
            <a:r>
              <a:rPr lang="en-US" sz="6000" b="1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INTRODUÇÃO</a:t>
            </a:r>
            <a:endParaRPr sz="6000" b="0" i="0" u="none" strike="noStrike" cap="none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Corpo do texto Arial regular tamanho 32pt, podendo ser reduzido para até 24pt, caso a quantidade de texto ultrapasse o espaço delimitado. .....................................................................................</a:t>
            </a:r>
            <a:endParaRPr sz="2400" b="0" i="0" u="none" strike="noStrike" cap="none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</a:t>
            </a:r>
            <a:endParaRPr sz="2400" b="0" i="0" u="none" strike="noStrike" cap="none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</a:t>
            </a:r>
            <a:endParaRPr sz="2400" b="0" i="0" u="none" strike="noStrike" cap="none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graphicFrame>
        <p:nvGraphicFramePr>
          <p:cNvPr id="108" name="Google Shape;108;p1"/>
          <p:cNvGraphicFramePr/>
          <p:nvPr/>
        </p:nvGraphicFramePr>
        <p:xfrm>
          <a:off x="16897320" y="12217320"/>
          <a:ext cx="14397840" cy="5531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" name="" r:id="rId3" imgW="14398625" imgH="5870575" progId="Excel.Chart.8">
                  <p:embed/>
                </p:oleObj>
              </mc:Choice>
              <mc:Fallback>
                <p:oleObj name="" r:id="rId3" imgW="14398625" imgH="5870575" progId="Excel.Chart.8">
                  <p:embed/>
                  <p:pic>
                    <p:nvPicPr>
                      <p:cNvPr id="0" name="Google Shape;108;p1"/>
                      <p:cNvPicPr preferRelativeResize="0"/>
                      <p:nvPr/>
                    </p:nvPicPr>
                    <p:blipFill rotWithShape="1">
                      <a:blip r:embed="rId4"/>
                      <a:srcRect/>
                      <a:stretch>
                        <a:fillRect/>
                      </a:stretch>
                    </p:blipFill>
                    <p:spPr>
                      <a:xfrm>
                        <a:off x="16897320" y="12217320"/>
                        <a:ext cx="14397840" cy="55317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" name="Google Shape;109;p1"/>
          <p:cNvSpPr/>
          <p:nvPr/>
        </p:nvSpPr>
        <p:spPr>
          <a:xfrm>
            <a:off x="1146240" y="40348080"/>
            <a:ext cx="4266360" cy="821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r>
              <a:rPr lang="en-US" sz="2400" b="1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Tabela 1 -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Título da tabela</a:t>
            </a:r>
            <a:endParaRPr sz="2400" b="0" i="0" u="none" strike="noStrike" cap="none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Fonte: Silva (2010).</a:t>
            </a:r>
            <a:endParaRPr sz="2400" b="0" i="0" u="none" strike="noStrike" cap="none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110" name="Google Shape;110;p1"/>
          <p:cNvSpPr/>
          <p:nvPr/>
        </p:nvSpPr>
        <p:spPr>
          <a:xfrm>
            <a:off x="16940160" y="17881560"/>
            <a:ext cx="4266360" cy="821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r>
              <a:rPr lang="en-US" sz="2400" b="1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Figura 1 -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Título da tabela</a:t>
            </a:r>
            <a:endParaRPr sz="2400" b="0" i="0" u="none" strike="noStrike" cap="none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Fonte: Silva (2010).</a:t>
            </a:r>
            <a:endParaRPr sz="2400" b="0" i="0" u="none" strike="noStrike" cap="none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111" name="Google Shape;111;p1"/>
          <p:cNvSpPr/>
          <p:nvPr/>
        </p:nvSpPr>
        <p:spPr>
          <a:xfrm>
            <a:off x="16857720" y="26246160"/>
            <a:ext cx="4266360" cy="821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r>
              <a:rPr lang="en-US" sz="2400" b="1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Figura 2 -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Título da tabela</a:t>
            </a:r>
            <a:endParaRPr sz="2400" b="0" i="0" u="none" strike="noStrike" cap="none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Fonte: Silva (2010).</a:t>
            </a:r>
            <a:endParaRPr sz="2400" b="0" i="0" u="none" strike="noStrike" cap="none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112" name="Google Shape;112;p1"/>
          <p:cNvSpPr/>
          <p:nvPr/>
        </p:nvSpPr>
        <p:spPr>
          <a:xfrm>
            <a:off x="16857720" y="27070200"/>
            <a:ext cx="16201440" cy="4113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</a:t>
            </a:r>
            <a:endParaRPr sz="2400" b="0" i="0" u="none" strike="noStrike" cap="none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pic>
        <p:nvPicPr>
          <p:cNvPr id="113" name="Google Shape;113;p1"/>
          <p:cNvPicPr preferRelativeResize="0"/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1542240" y="1272960"/>
            <a:ext cx="6533280" cy="38109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1" title="V_STAES_-removebg-preview.png"/>
          <p:cNvPicPr preferRelativeResize="0"/>
          <p:nvPr/>
        </p:nvPicPr>
        <p:blipFill rotWithShape="1">
          <a:blip r:embed="rId6"/>
          <a:srcRect b="30060"/>
          <a:stretch>
            <a:fillRect/>
          </a:stretch>
        </p:blipFill>
        <p:spPr>
          <a:xfrm>
            <a:off x="25951485" y="824050"/>
            <a:ext cx="4707089" cy="465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1" title="UFAPE.png"/>
          <p:cNvPicPr preferRelativeResize="0"/>
          <p:nvPr/>
        </p:nvPicPr>
        <p:blipFill rotWithShape="1">
          <a:blip r:embed="rId7"/>
          <a:srcRect t="31575" b="52221"/>
          <a:stretch>
            <a:fillRect/>
          </a:stretch>
        </p:blipFill>
        <p:spPr>
          <a:xfrm>
            <a:off x="8856345" y="2284095"/>
            <a:ext cx="16683990" cy="33794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ADE2E2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7619</Words>
  <Application>WPS Presentation</Application>
  <PresentationFormat/>
  <Paragraphs>88</Paragraphs>
  <Slides>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SimSun</vt:lpstr>
      <vt:lpstr>Wingdings</vt:lpstr>
      <vt:lpstr>Arial</vt:lpstr>
      <vt:lpstr>Times New Roman</vt:lpstr>
      <vt:lpstr>Calibri</vt:lpstr>
      <vt:lpstr>Microsoft YaHei</vt:lpstr>
      <vt:lpstr>Arial Unicode MS</vt:lpstr>
      <vt:lpstr>Office Theme</vt:lpstr>
      <vt:lpstr>Excel.Chart.8</vt:lpstr>
      <vt:lpstr>Excel.Chart.8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Administrativo</cp:lastModifiedBy>
  <cp:revision>2</cp:revision>
  <dcterms:created xsi:type="dcterms:W3CDTF">2025-08-22T17:59:00Z</dcterms:created>
  <dcterms:modified xsi:type="dcterms:W3CDTF">2025-08-22T20:14:53Z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Personalizar</vt:lpwstr>
  </property>
  <property fmtid="{D5CDD505-2E9C-101B-9397-08002B2CF9AE}" pid="4" name="Slides">
    <vt:i4>1</vt:i4>
  </property>
  <property fmtid="{D5CDD505-2E9C-101B-9397-08002B2CF9AE}" pid="5" name="ICV">
    <vt:lpwstr>A9E653F6063E4967B424D56FE0235DA2_13</vt:lpwstr>
  </property>
  <property fmtid="{D5CDD505-2E9C-101B-9397-08002B2CF9AE}" pid="6" name="KSOProductBuildVer">
    <vt:lpwstr>1046-12.2.0.21931</vt:lpwstr>
  </property>
</Properties>
</file>