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theme/theme6.xml" ContentType="application/vnd.openxmlformats-officedocument.theme+xml"/>
  <Override PartName="/ppt/slideLayouts/slideLayout5.xml" ContentType="application/vnd.openxmlformats-officedocument.presentationml.slideLayout+xml"/>
  <Override PartName="/ppt/theme/theme7.xml" ContentType="application/vnd.openxmlformats-officedocument.theme+xml"/>
  <Override PartName="/ppt/slideLayouts/slideLayout6.xml" ContentType="application/vnd.openxmlformats-officedocument.presentationml.slideLayout+xml"/>
  <Override PartName="/ppt/theme/theme8.xml" ContentType="application/vnd.openxmlformats-officedocument.theme+xml"/>
  <Override PartName="/ppt/slideLayouts/slideLayout7.xml" ContentType="application/vnd.openxmlformats-officedocument.presentationml.slideLayout+xml"/>
  <Override PartName="/ppt/theme/theme9.xml" ContentType="application/vnd.openxmlformats-officedocument.theme+xml"/>
  <Override PartName="/ppt/slideLayouts/slideLayout8.xml" ContentType="application/vnd.openxmlformats-officedocument.presentationml.slideLayout+xml"/>
  <Override PartName="/ppt/theme/theme10.xml" ContentType="application/vnd.openxmlformats-officedocument.theme+xml"/>
  <Override PartName="/ppt/slideLayouts/slideLayout9.xml" ContentType="application/vnd.openxmlformats-officedocument.presentationml.slideLayout+xml"/>
  <Override PartName="/ppt/theme/theme11.xml" ContentType="application/vnd.openxmlformats-officedocument.theme+xml"/>
  <Override PartName="/ppt/slideLayouts/slideLayout10.xml" ContentType="application/vnd.openxmlformats-officedocument.presentationml.slideLayout+xml"/>
  <Override PartName="/ppt/theme/theme12.xml" ContentType="application/vnd.openxmlformats-officedocument.theme+xml"/>
  <Override PartName="/ppt/slideLayouts/slideLayout11.xml" ContentType="application/vnd.openxmlformats-officedocument.presentationml.slideLayout+xml"/>
  <Override PartName="/ppt/theme/theme13.xml" ContentType="application/vnd.openxmlformats-officedocument.theme+xml"/>
  <Override PartName="/ppt/slideLayouts/slideLayout1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  <p:sldMasterId id="2147483669" r:id="rId10"/>
    <p:sldMasterId id="2147483670" r:id="rId11"/>
    <p:sldMasterId id="2147483671" r:id="rId12"/>
    <p:sldMasterId id="2147483672" r:id="rId13"/>
    <p:sldMasterId id="2147483673" r:id="rId14"/>
  </p:sldMasterIdLst>
  <p:notesMasterIdLst>
    <p:notesMasterId r:id="rId16"/>
  </p:notesMasterIdLst>
  <p:sldIdLst>
    <p:sldId id="256" r:id="rId15"/>
  </p:sldIdLst>
  <p:sldSz cx="32404050" cy="43205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000000"/>
          </p15:clr>
        </p15:guide>
        <p15:guide id="2" pos="1020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868A50-6D23-4A4A-83A3-81CA54168F65}">
  <a:tblStyle styleId="{81868A50-6D23-4A4A-83A3-81CA54168F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549" y="226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2859088" y="24482427"/>
            <a:ext cx="30765900" cy="7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2859088" y="16148052"/>
            <a:ext cx="30765900" cy="83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000" cy="25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ctrTitle"/>
          </p:nvPr>
        </p:nvSpPr>
        <p:spPr>
          <a:xfrm>
            <a:off x="2714626" y="11836400"/>
            <a:ext cx="30765900" cy="81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5429251" y="21590000"/>
            <a:ext cx="25336500" cy="9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chemeClr val="dk1"/>
              </a:buClr>
              <a:buSzPts val="14500"/>
              <a:buFont typeface="Times New Roman"/>
              <a:buNone/>
              <a:defRPr/>
            </a:lvl1pPr>
            <a:lvl2pPr lvl="1" algn="ctr" rtl="0">
              <a:lnSpc>
                <a:spcPct val="100000"/>
              </a:lnSpc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Font typeface="Times New Roman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80"/>
              </a:spcBef>
              <a:spcAft>
                <a:spcPts val="0"/>
              </a:spcAft>
              <a:buClr>
                <a:schemeClr val="dk1"/>
              </a:buClr>
              <a:buSzPts val="10900"/>
              <a:buFont typeface="Times New Roman"/>
              <a:buNone/>
              <a:defRPr/>
            </a:lvl3pPr>
            <a:lvl4pPr lvl="3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Times New Roman"/>
              <a:buNone/>
              <a:defRPr/>
            </a:lvl4pPr>
            <a:lvl5pPr lvl="4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Times New Roman"/>
              <a:buNone/>
              <a:defRPr/>
            </a:lvl5pPr>
            <a:lvl6pPr lvl="5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Times New Roman"/>
              <a:buNone/>
              <a:defRPr/>
            </a:lvl6pPr>
            <a:lvl7pPr lvl="6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Times New Roman"/>
              <a:buNone/>
              <a:defRPr/>
            </a:lvl7pPr>
            <a:lvl8pPr lvl="7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Times New Roman"/>
              <a:buNone/>
              <a:defRPr/>
            </a:lvl8pPr>
            <a:lvl9pPr lvl="8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5400000">
            <a:off x="14394676" y="14780438"/>
            <a:ext cx="30480000" cy="76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-1064361" y="7165238"/>
            <a:ext cx="30480000" cy="22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 rot="5400000">
            <a:off x="3240137" y="11671375"/>
            <a:ext cx="25923900" cy="27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7094538" y="26670002"/>
            <a:ext cx="21717000" cy="31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7094538" y="3403600"/>
            <a:ext cx="21717000" cy="228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094538" y="29818015"/>
            <a:ext cx="217170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1809750" y="1517652"/>
            <a:ext cx="11907900" cy="6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14150976" y="1517652"/>
            <a:ext cx="20234400" cy="325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1809750" y="7972425"/>
            <a:ext cx="11907900" cy="260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1809750" y="1525588"/>
            <a:ext cx="32575500" cy="6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1809751" y="8528052"/>
            <a:ext cx="15992400" cy="3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1809751" y="12082463"/>
            <a:ext cx="15992400" cy="21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3"/>
          </p:nvPr>
        </p:nvSpPr>
        <p:spPr>
          <a:xfrm>
            <a:off x="18386426" y="8528052"/>
            <a:ext cx="15998700" cy="3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4"/>
          </p:nvPr>
        </p:nvSpPr>
        <p:spPr>
          <a:xfrm>
            <a:off x="18386426" y="12082463"/>
            <a:ext cx="15998700" cy="21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2714626" y="11006138"/>
            <a:ext cx="15306600" cy="22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2"/>
          </p:nvPr>
        </p:nvSpPr>
        <p:spPr>
          <a:xfrm>
            <a:off x="18173701" y="11006138"/>
            <a:ext cx="15306600" cy="22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9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0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1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000" cy="25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000" cy="25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000" cy="25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000" cy="25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000" cy="25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000" cy="25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000" cy="25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000" cy="25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000" cy="25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000" cy="25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000" cy="25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000" cy="25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000" cy="25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2430462" y="3840162"/>
            <a:ext cx="275430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2430462" y="12480925"/>
            <a:ext cx="27543000" cy="25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2430462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11071225" y="39365237"/>
            <a:ext cx="102615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23223537" y="39365237"/>
            <a:ext cx="6750000" cy="28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3650" tIns="206825" rIns="413650" bIns="2068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Times New Roman"/>
              <a:buNone/>
              <a:defRPr sz="6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/>
        </p:nvSpPr>
        <p:spPr>
          <a:xfrm>
            <a:off x="1147762" y="5894387"/>
            <a:ext cx="30110100" cy="2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lang="en-US" sz="6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 do trabalho Arial, negrito, corpo 72pt, podendo ser reduzido para até corpo 60, caso a quantidade de texto ultrapasse o espaço delimitado</a:t>
            </a:r>
            <a:endParaRPr/>
          </a:p>
        </p:txBody>
      </p:sp>
      <p:sp>
        <p:nvSpPr>
          <p:cNvPr id="171" name="Google Shape;171;p27"/>
          <p:cNvSpPr txBox="1"/>
          <p:nvPr/>
        </p:nvSpPr>
        <p:spPr>
          <a:xfrm>
            <a:off x="2430462" y="8037512"/>
            <a:ext cx="27544800" cy="2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Nomes dos autores: arial, negrito, corpo 40pt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Instituições; unidade acadêmica e endereço eletrônico: arial, regular, corpo 30pt </a:t>
            </a:r>
            <a:endParaRPr/>
          </a:p>
        </p:txBody>
      </p:sp>
      <p:sp>
        <p:nvSpPr>
          <p:cNvPr id="172" name="Google Shape;172;p27"/>
          <p:cNvSpPr txBox="1"/>
          <p:nvPr/>
        </p:nvSpPr>
        <p:spPr>
          <a:xfrm>
            <a:off x="1204912" y="17237075"/>
            <a:ext cx="14400300" cy="7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 do texto Arial regular tamanho 32pt, podendo ser reduzido para até 24pt, caso a quantidade de texto ultrapasse o espaço delimitado. ...............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16916400" y="31472187"/>
            <a:ext cx="14400300" cy="58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CONCLUSÃO/CONSIDERAÇÕES FINAIS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16857662" y="37376100"/>
            <a:ext cx="144003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REFERÊNCIAS 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/>
          </a:p>
        </p:txBody>
      </p:sp>
      <p:sp>
        <p:nvSpPr>
          <p:cNvPr id="175" name="Google Shape;175;p27"/>
          <p:cNvSpPr txBox="1"/>
          <p:nvPr/>
        </p:nvSpPr>
        <p:spPr>
          <a:xfrm>
            <a:off x="1204912" y="24606250"/>
            <a:ext cx="14400300" cy="10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 E DISCUSSÃO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 do texto Arial regular tamanho 32pt, podendo ser reduzido para até 24pt, caso a quantidade de texto ultrapasse o espaço delimitado. ....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/>
          </a:p>
        </p:txBody>
      </p:sp>
      <p:graphicFrame>
        <p:nvGraphicFramePr>
          <p:cNvPr id="176" name="Google Shape;176;p27"/>
          <p:cNvGraphicFramePr/>
          <p:nvPr/>
        </p:nvGraphicFramePr>
        <p:xfrm>
          <a:off x="1146175" y="35471100"/>
          <a:ext cx="14317650" cy="4656100"/>
        </p:xfrm>
        <a:graphic>
          <a:graphicData uri="http://schemas.openxmlformats.org/drawingml/2006/table">
            <a:tbl>
              <a:tblPr>
                <a:noFill/>
                <a:tableStyleId>{81868A50-6D23-4A4A-83A3-81CA54168F65}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Coluna 1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Coluna 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Coluna 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Coluna 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Coluna 5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2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2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2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2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22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2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2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2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2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922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7" name="Google Shape;177;p27"/>
          <p:cNvGraphicFramePr/>
          <p:nvPr/>
        </p:nvGraphicFramePr>
        <p:xfrm>
          <a:off x="16929100" y="19329400"/>
          <a:ext cx="14054138" cy="691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054138" imgH="6916737" progId="Excel.Chart.8">
                  <p:embed/>
                </p:oleObj>
              </mc:Choice>
              <mc:Fallback>
                <p:oleObj r:id="rId3" imgW="14054138" imgH="6916737" progId="Excel.Chart.8">
                  <p:embed/>
                  <p:pic>
                    <p:nvPicPr>
                      <p:cNvPr id="177" name="Google Shape;177;p27"/>
                      <p:cNvPicPr preferRelativeResize="0"/>
                      <p:nvPr/>
                    </p:nvPicPr>
                    <p:blipFill>
                      <a:blip r:embed="rId4"/>
                    </p:blipFill>
                    <p:spPr>
                      <a:xfrm>
                        <a:off x="16929100" y="19329400"/>
                        <a:ext cx="14054138" cy="691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" name="Google Shape;178;p27"/>
          <p:cNvSpPr txBox="1"/>
          <p:nvPr/>
        </p:nvSpPr>
        <p:spPr>
          <a:xfrm rot="10800000" flipH="1">
            <a:off x="1204912" y="5753200"/>
            <a:ext cx="30053100" cy="50700"/>
          </a:xfrm>
          <a:prstGeom prst="rect">
            <a:avLst/>
          </a:prstGeom>
          <a:solidFill>
            <a:srgbClr val="002B7B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1266825" y="10706100"/>
            <a:ext cx="29961000" cy="45900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1204912" y="11857037"/>
            <a:ext cx="144003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 do texto Arial regular tamanho 32pt, podendo ser reduzido para até 24pt, caso a quantidade de texto ultrapasse o espaço delimitado. .....................................................................................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/>
          </a:p>
        </p:txBody>
      </p:sp>
      <p:graphicFrame>
        <p:nvGraphicFramePr>
          <p:cNvPr id="181" name="Google Shape;181;p27"/>
          <p:cNvGraphicFramePr/>
          <p:nvPr/>
        </p:nvGraphicFramePr>
        <p:xfrm>
          <a:off x="16897350" y="12217400"/>
          <a:ext cx="14398622" cy="553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4398622" imgH="5532437" progId="Excel.Chart.8">
                  <p:embed/>
                </p:oleObj>
              </mc:Choice>
              <mc:Fallback>
                <p:oleObj r:id="rId5" imgW="14398622" imgH="5532437" progId="Excel.Chart.8">
                  <p:embed/>
                  <p:pic>
                    <p:nvPicPr>
                      <p:cNvPr id="181" name="Google Shape;181;p2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6897350" y="12217400"/>
                        <a:ext cx="14398622" cy="553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" name="Google Shape;182;p27"/>
          <p:cNvSpPr txBox="1"/>
          <p:nvPr/>
        </p:nvSpPr>
        <p:spPr>
          <a:xfrm>
            <a:off x="1146175" y="40347900"/>
            <a:ext cx="42672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Tabela 1 -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Título da tabela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Silva (2010).</a:t>
            </a:r>
            <a:endParaRPr/>
          </a:p>
        </p:txBody>
      </p:sp>
      <p:sp>
        <p:nvSpPr>
          <p:cNvPr id="183" name="Google Shape;183;p27"/>
          <p:cNvSpPr txBox="1"/>
          <p:nvPr/>
        </p:nvSpPr>
        <p:spPr>
          <a:xfrm>
            <a:off x="16940212" y="17881600"/>
            <a:ext cx="42672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1 -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Título da tabela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Silva (2010).</a:t>
            </a:r>
            <a:endParaRPr/>
          </a:p>
        </p:txBody>
      </p:sp>
      <p:sp>
        <p:nvSpPr>
          <p:cNvPr id="184" name="Google Shape;184;p27"/>
          <p:cNvSpPr txBox="1"/>
          <p:nvPr/>
        </p:nvSpPr>
        <p:spPr>
          <a:xfrm>
            <a:off x="16857662" y="26246137"/>
            <a:ext cx="42672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2 -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Título da tabela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Silva (2010).</a:t>
            </a:r>
            <a:endParaRPr/>
          </a:p>
        </p:txBody>
      </p:sp>
      <p:sp>
        <p:nvSpPr>
          <p:cNvPr id="185" name="Google Shape;185;p27"/>
          <p:cNvSpPr txBox="1"/>
          <p:nvPr/>
        </p:nvSpPr>
        <p:spPr>
          <a:xfrm>
            <a:off x="16857662" y="27070050"/>
            <a:ext cx="162021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  <a:endParaRPr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C93EFAF0-E3B0-4D3E-D922-9C9D0894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50" y="1272917"/>
            <a:ext cx="6534150" cy="38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59AD89C-9A1B-3475-7EFA-F84D79434A0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14" t="29291" r="6878" b="27823"/>
          <a:stretch/>
        </p:blipFill>
        <p:spPr>
          <a:xfrm>
            <a:off x="9378833" y="632270"/>
            <a:ext cx="14761566" cy="4754127"/>
          </a:xfrm>
          <a:prstGeom prst="rect">
            <a:avLst/>
          </a:prstGeom>
        </p:spPr>
      </p:pic>
      <p:pic>
        <p:nvPicPr>
          <p:cNvPr id="4" name="image1.png">
            <a:extLst>
              <a:ext uri="{FF2B5EF4-FFF2-40B4-BE49-F238E27FC236}">
                <a16:creationId xmlns:a16="http://schemas.microsoft.com/office/drawing/2014/main" id="{B7EA2C9F-E69C-552C-D805-B827FFF0930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72911" y="1492473"/>
            <a:ext cx="3960289" cy="33823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Estrutura padrão">
  <a:themeElements>
    <a:clrScheme name="">
      <a:dk1>
        <a:srgbClr val="000000"/>
      </a:dk1>
      <a:lt1>
        <a:srgbClr val="33CC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E2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CC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E2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Personalizar</PresentationFormat>
  <Paragraphs>51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9" baseType="lpstr">
      <vt:lpstr>Arial</vt:lpstr>
      <vt:lpstr>Calibri</vt:lpstr>
      <vt:lpstr>Times New Roman</vt:lpstr>
      <vt:lpstr>1_Estrutura padrão</vt:lpstr>
      <vt:lpstr>Estrutura padrão</vt:lpstr>
      <vt:lpstr>Estrutura padrão</vt:lpstr>
      <vt:lpstr>2_Estrutura padrão</vt:lpstr>
      <vt:lpstr>3_Estrutura padrão</vt:lpstr>
      <vt:lpstr>4_Estrutura padrão</vt:lpstr>
      <vt:lpstr>5_Estrutura padrão</vt:lpstr>
      <vt:lpstr>6_Estrutura padrão</vt:lpstr>
      <vt:lpstr>7_Estrutura padrão</vt:lpstr>
      <vt:lpstr>8_Estrutura padrão</vt:lpstr>
      <vt:lpstr>9_Estrutura padrão</vt:lpstr>
      <vt:lpstr>10_Estrutura padrão</vt:lpstr>
      <vt:lpstr>11_Estrutura padrão</vt:lpstr>
      <vt:lpstr>12_Estrutura padrão</vt:lpstr>
      <vt:lpstr>Microsoft Excel Chart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leonardozacarias1306@outlook.com</cp:lastModifiedBy>
  <cp:revision>1</cp:revision>
  <dcterms:modified xsi:type="dcterms:W3CDTF">2023-09-20T23:19:05Z</dcterms:modified>
</cp:coreProperties>
</file>