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32404050" cy="4320540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437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A4CFB1F-2B42-4A6E-8DDB-24A1F2561738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880" cy="721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1620000" y="10109880"/>
            <a:ext cx="29162880" cy="1195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1620000" y="23198400"/>
            <a:ext cx="29162880" cy="1195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9823BAA-E779-4453-B85E-976BC8A1EEFB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880" cy="721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1620000" y="10109880"/>
            <a:ext cx="14231160" cy="1195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16563240" y="10109880"/>
            <a:ext cx="14231160" cy="1195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1620000" y="23198400"/>
            <a:ext cx="14231160" cy="1195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>
          <a:xfrm>
            <a:off x="16563240" y="23198400"/>
            <a:ext cx="14231160" cy="1195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43EE9D7-2279-464E-951C-8ACC27B47C09}" type="slidenum"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880" cy="721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1620000" y="10109880"/>
            <a:ext cx="9390240" cy="1195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11480040" y="10109880"/>
            <a:ext cx="9390240" cy="1195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21340440" y="10109880"/>
            <a:ext cx="9390240" cy="1195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1620000" y="23198400"/>
            <a:ext cx="9390240" cy="1195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/>
          </p:nvPr>
        </p:nvSpPr>
        <p:spPr>
          <a:xfrm>
            <a:off x="11480040" y="23198400"/>
            <a:ext cx="9390240" cy="1195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/>
          </p:nvPr>
        </p:nvSpPr>
        <p:spPr>
          <a:xfrm>
            <a:off x="21340440" y="23198400"/>
            <a:ext cx="9390240" cy="1195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CB0429E-F1BD-40FE-AD03-1EF797A3764C}" type="slidenum">
              <a:t>‹nº›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880" cy="721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1620000" y="10109880"/>
            <a:ext cx="29162880" cy="2505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D20353E-ED5F-4111-88FA-764B9194E092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880" cy="721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1620000" y="10109880"/>
            <a:ext cx="29162880" cy="2505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4AB4FB8-85CE-44E5-8A71-8B1C2B6352EF}" type="slidenum">
              <a:t>‹nº›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880" cy="721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1620000" y="10109880"/>
            <a:ext cx="14231160" cy="2505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16563240" y="10109880"/>
            <a:ext cx="14231160" cy="2505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A0B7A06-AE8D-4E74-AA14-D8389ADB4782}" type="slidenum">
              <a:t>‹nº›</a:t>
            </a:fld>
            <a:endParaRPr/>
          </a:p>
        </p:txBody>
      </p:sp>
      <p:sp>
        <p:nvSpPr>
          <p:cNvPr id="2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880" cy="721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08FD9AC-DAFD-4DE9-A291-99747D043747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1620000" y="1723680"/>
            <a:ext cx="29162880" cy="33444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A9281D1-A7E4-4343-97F8-AD792DB27D1C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880" cy="721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1620000" y="10109880"/>
            <a:ext cx="14231160" cy="1195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16563240" y="10109880"/>
            <a:ext cx="14231160" cy="2505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>
          <a:xfrm>
            <a:off x="1620000" y="23198400"/>
            <a:ext cx="14231160" cy="1195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CB32C0D-2461-4883-AA2B-66682EB420C9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880" cy="721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1620000" y="10109880"/>
            <a:ext cx="14231160" cy="2505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16563240" y="10109880"/>
            <a:ext cx="14231160" cy="1195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16563240" y="23198400"/>
            <a:ext cx="14231160" cy="1195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690BFD3-0D9F-4E0F-BD4F-6B687C04932F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880" cy="721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1620000" y="10109880"/>
            <a:ext cx="14231160" cy="1195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16563240" y="10109880"/>
            <a:ext cx="14231160" cy="1195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1620000" y="23198400"/>
            <a:ext cx="29162880" cy="1195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16E3879-B0E1-4F12-A06C-52E47016C233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ftr" idx="1"/>
          </p:nvPr>
        </p:nvSpPr>
        <p:spPr>
          <a:xfrm>
            <a:off x="11071080" y="39365280"/>
            <a:ext cx="10260720" cy="2880360"/>
          </a:xfrm>
          <a:prstGeom prst="rect">
            <a:avLst/>
          </a:prstGeom>
          <a:noFill/>
          <a:ln w="0">
            <a:noFill/>
          </a:ln>
        </p:spPr>
        <p:txBody>
          <a:bodyPr lIns="413640" tIns="207000" rIns="413640" bIns="207000" anchor="t">
            <a:noAutofit/>
          </a:bodyPr>
          <a:lstStyle>
            <a:lvl1pPr algn="ctr">
              <a:lnSpc>
                <a:spcPct val="100000"/>
              </a:lnSpc>
              <a:buNone/>
              <a:defRPr lang="pt-BR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pt-BR" sz="1400" b="0" strike="noStrike" spc="-1">
                <a:latin typeface="Times New Roman"/>
              </a:rPr>
              <a:t>&lt;rodapé&gt;</a:t>
            </a:r>
          </a:p>
        </p:txBody>
      </p:sp>
      <p:sp>
        <p:nvSpPr>
          <p:cNvPr id="4" name="PlaceHolder 2"/>
          <p:cNvSpPr>
            <a:spLocks noGrp="1"/>
          </p:cNvSpPr>
          <p:nvPr>
            <p:ph type="sldNum" idx="2"/>
          </p:nvPr>
        </p:nvSpPr>
        <p:spPr>
          <a:xfrm>
            <a:off x="23223600" y="39365280"/>
            <a:ext cx="6749280" cy="2880360"/>
          </a:xfrm>
          <a:prstGeom prst="rect">
            <a:avLst/>
          </a:prstGeom>
          <a:noFill/>
          <a:ln w="0">
            <a:noFill/>
          </a:ln>
        </p:spPr>
        <p:txBody>
          <a:bodyPr lIns="413640" tIns="207000" rIns="413640" bIns="207000" anchor="t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-US" sz="6300" b="0" strike="noStrike" spc="-1">
                <a:solidFill>
                  <a:srgbClr val="000000"/>
                </a:solidFill>
                <a:latin typeface="Times New Roman"/>
                <a:ea typeface="Times New Roman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456F933E-4E3E-4A9E-BCD3-076D1F6FA7BC}" type="slidenum">
              <a:rPr lang="en-US" sz="63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‹nº›</a:t>
            </a:fld>
            <a:endParaRPr lang="pt-BR" sz="63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2430360" y="39365280"/>
            <a:ext cx="6749280" cy="2880360"/>
          </a:xfrm>
          <a:prstGeom prst="rect">
            <a:avLst/>
          </a:prstGeom>
          <a:noFill/>
          <a:ln w="0">
            <a:noFill/>
          </a:ln>
        </p:spPr>
        <p:txBody>
          <a:bodyPr lIns="413640" tIns="207000" rIns="413640" bIns="207000" anchor="t">
            <a:noAutofit/>
          </a:bodyPr>
          <a:lstStyle>
            <a:lvl1pPr>
              <a:defRPr lang="pt-BR" sz="1400" b="0" strike="noStrike" spc="-1">
                <a:latin typeface="Times New Roman"/>
              </a:defRPr>
            </a:lvl1pPr>
          </a:lstStyle>
          <a:p>
            <a:r>
              <a:rPr lang="pt-BR" sz="1400" b="0" strike="noStrike" spc="-1">
                <a:latin typeface="Times New Roman"/>
              </a:rPr>
              <a:t>&lt;data/hora&gt;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wmf"/><Relationship Id="rId7" Type="http://schemas.openxmlformats.org/officeDocument/2006/relationships/image" Target="../media/image4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170;p27"/>
          <p:cNvSpPr/>
          <p:nvPr/>
        </p:nvSpPr>
        <p:spPr>
          <a:xfrm>
            <a:off x="1147680" y="5894280"/>
            <a:ext cx="30109320" cy="2212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6300" b="1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Título</a:t>
            </a:r>
            <a:r>
              <a:rPr lang="en-US" sz="63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 do </a:t>
            </a:r>
            <a:r>
              <a:rPr lang="en-US" sz="6300" b="1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trabalho</a:t>
            </a:r>
            <a:r>
              <a:rPr lang="en-US" sz="63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 Arial, </a:t>
            </a:r>
            <a:r>
              <a:rPr lang="en-US" sz="6300" b="1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negrito</a:t>
            </a:r>
            <a:r>
              <a:rPr lang="en-US" sz="63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, </a:t>
            </a:r>
            <a:r>
              <a:rPr lang="en-US" sz="6300" b="1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corpo</a:t>
            </a:r>
            <a:r>
              <a:rPr lang="en-US" sz="63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 72pt, </a:t>
            </a:r>
            <a:r>
              <a:rPr lang="en-US" sz="6300" b="1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podendo</a:t>
            </a:r>
            <a:r>
              <a:rPr lang="en-US" sz="63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US" sz="6300" b="1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ser</a:t>
            </a:r>
            <a:r>
              <a:rPr lang="en-US" sz="63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US" sz="6300" b="1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reduzido</a:t>
            </a:r>
            <a:r>
              <a:rPr lang="en-US" sz="63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 para </a:t>
            </a:r>
            <a:r>
              <a:rPr lang="en-US" sz="6300" b="1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até</a:t>
            </a:r>
            <a:r>
              <a:rPr lang="en-US" sz="63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US" sz="6300" b="1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corpo</a:t>
            </a:r>
            <a:r>
              <a:rPr lang="en-US" sz="63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 60, </a:t>
            </a:r>
            <a:r>
              <a:rPr lang="en-US" sz="6300" b="1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caso</a:t>
            </a:r>
            <a:r>
              <a:rPr lang="en-US" sz="63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 a </a:t>
            </a:r>
            <a:r>
              <a:rPr lang="en-US" sz="6300" b="1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quantidade</a:t>
            </a:r>
            <a:r>
              <a:rPr lang="en-US" sz="63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 de </a:t>
            </a:r>
            <a:r>
              <a:rPr lang="en-US" sz="6300" b="1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texto</a:t>
            </a:r>
            <a:r>
              <a:rPr lang="en-US" sz="63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US" sz="6300" b="1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ultrapasse</a:t>
            </a:r>
            <a:r>
              <a:rPr lang="en-US" sz="63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 o </a:t>
            </a:r>
            <a:r>
              <a:rPr lang="en-US" sz="6300" b="1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espaço</a:t>
            </a:r>
            <a:r>
              <a:rPr lang="en-US" sz="63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US" sz="6300" b="1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delimitado</a:t>
            </a:r>
            <a:endParaRPr lang="pt-BR" sz="6300" b="0" strike="noStrike" spc="-1" dirty="0">
              <a:latin typeface="Arial"/>
            </a:endParaRPr>
          </a:p>
        </p:txBody>
      </p:sp>
      <p:sp>
        <p:nvSpPr>
          <p:cNvPr id="40" name="Google Shape;171;p27"/>
          <p:cNvSpPr/>
          <p:nvPr/>
        </p:nvSpPr>
        <p:spPr>
          <a:xfrm>
            <a:off x="2430360" y="8037360"/>
            <a:ext cx="27543960" cy="221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32000" tIns="216000" rIns="432000" bIns="21600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000" b="1" strike="noStrike" spc="-1">
                <a:solidFill>
                  <a:srgbClr val="000000"/>
                </a:solidFill>
                <a:latin typeface="Calibri"/>
                <a:ea typeface="Calibri"/>
              </a:rPr>
              <a:t>Nomes dos autores: arial, negrito, corpo 40pt</a:t>
            </a:r>
            <a:endParaRPr lang="pt-BR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Calibri"/>
                <a:ea typeface="Calibri"/>
              </a:rPr>
              <a:t>Instituições; unidade acadêmica e endereço eletrônico: arial, regular, corpo 30pt </a:t>
            </a:r>
            <a:endParaRPr lang="pt-BR" sz="4000" b="0" strike="noStrike" spc="-1">
              <a:latin typeface="Arial"/>
            </a:endParaRPr>
          </a:p>
        </p:txBody>
      </p:sp>
      <p:sp>
        <p:nvSpPr>
          <p:cNvPr id="41" name="Google Shape;172;p27"/>
          <p:cNvSpPr/>
          <p:nvPr/>
        </p:nvSpPr>
        <p:spPr>
          <a:xfrm>
            <a:off x="1204920" y="17237160"/>
            <a:ext cx="14399640" cy="716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60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METODOLOGIA</a:t>
            </a:r>
            <a:endParaRPr lang="pt-BR" sz="6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Corpo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do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texto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Arial regular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tamanho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32pt,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podendo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ser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reduzido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para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até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24pt,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caso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a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quantidade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de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texto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ultrapasse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o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espaço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delimitado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. ...............</a:t>
            </a:r>
            <a:endParaRPr lang="pt-B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  <a:endParaRPr lang="pt-B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pt-BR" sz="1400" b="0" strike="noStrike" spc="-1" dirty="0">
              <a:latin typeface="Arial"/>
            </a:endParaRPr>
          </a:p>
        </p:txBody>
      </p:sp>
      <p:sp>
        <p:nvSpPr>
          <p:cNvPr id="42" name="Google Shape;173;p27"/>
          <p:cNvSpPr/>
          <p:nvPr/>
        </p:nvSpPr>
        <p:spPr>
          <a:xfrm>
            <a:off x="16916400" y="31472280"/>
            <a:ext cx="14399640" cy="583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6000" b="1" strike="noStrike" spc="-1">
                <a:solidFill>
                  <a:srgbClr val="000000"/>
                </a:solidFill>
                <a:latin typeface="Arial"/>
                <a:ea typeface="Arial"/>
              </a:rPr>
              <a:t>CONCLUSÃO/CONSIDERAÇÕES FINAIS</a:t>
            </a:r>
            <a:endParaRPr lang="pt-BR" sz="6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Arial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  <a:endParaRPr lang="pt-BR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Arial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  <a:endParaRPr lang="pt-BR" sz="2400" b="0" strike="noStrike" spc="-1">
              <a:latin typeface="Arial"/>
            </a:endParaRPr>
          </a:p>
        </p:txBody>
      </p:sp>
      <p:sp>
        <p:nvSpPr>
          <p:cNvPr id="43" name="Google Shape;174;p27"/>
          <p:cNvSpPr/>
          <p:nvPr/>
        </p:nvSpPr>
        <p:spPr>
          <a:xfrm>
            <a:off x="16857720" y="37376280"/>
            <a:ext cx="14399640" cy="4190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6000" b="1" strike="noStrike" spc="-1">
                <a:solidFill>
                  <a:srgbClr val="000000"/>
                </a:solidFill>
                <a:latin typeface="Arial"/>
                <a:ea typeface="Arial"/>
              </a:rPr>
              <a:t>REFERÊNCIAS </a:t>
            </a:r>
            <a:endParaRPr lang="pt-BR" sz="6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Arial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  <a:endParaRPr lang="pt-BR" sz="2400" b="0" strike="noStrike" spc="-1">
              <a:latin typeface="Arial"/>
            </a:endParaRPr>
          </a:p>
        </p:txBody>
      </p:sp>
      <p:sp>
        <p:nvSpPr>
          <p:cNvPr id="44" name="Google Shape;175;p27"/>
          <p:cNvSpPr/>
          <p:nvPr/>
        </p:nvSpPr>
        <p:spPr>
          <a:xfrm>
            <a:off x="1204920" y="24606360"/>
            <a:ext cx="14399640" cy="1064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6000" b="1" strike="noStrike" spc="-1">
                <a:solidFill>
                  <a:srgbClr val="000000"/>
                </a:solidFill>
                <a:latin typeface="Arial"/>
                <a:ea typeface="Arial"/>
              </a:rPr>
              <a:t>RESULTADOS E DISCUSSÃO</a:t>
            </a:r>
            <a:endParaRPr lang="pt-BR" sz="6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Arial"/>
              </a:rPr>
              <a:t>Corpo do texto Arial regular tamanho 32pt, podendo ser reduzido para até 24pt, caso a quantidade de texto ultrapasse o espaço delimitado. ....</a:t>
            </a:r>
            <a:endParaRPr lang="pt-BR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Arial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  <a:endParaRPr lang="pt-BR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Arial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  <a:endParaRPr lang="pt-BR" sz="2400" b="0" strike="noStrike" spc="-1">
              <a:latin typeface="Arial"/>
            </a:endParaRPr>
          </a:p>
        </p:txBody>
      </p:sp>
      <p:graphicFrame>
        <p:nvGraphicFramePr>
          <p:cNvPr id="45" name="Google Shape;176;p27"/>
          <p:cNvGraphicFramePr/>
          <p:nvPr/>
        </p:nvGraphicFramePr>
        <p:xfrm>
          <a:off x="1146240" y="35471160"/>
          <a:ext cx="14317200" cy="4655880"/>
        </p:xfrm>
        <a:graphic>
          <a:graphicData uri="http://schemas.openxmlformats.org/drawingml/2006/table">
            <a:tbl>
              <a:tblPr/>
              <a:tblGrid>
                <a:gridCol w="286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63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63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1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32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Coluna 1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CC99"/>
                      </a:solidFill>
                    </a:lnT>
                    <a:lnB w="12240">
                      <a:solidFill>
                        <a:srgbClr val="00CC9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32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Coluna 2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CC99"/>
                      </a:solidFill>
                    </a:lnT>
                    <a:lnB w="12240">
                      <a:solidFill>
                        <a:srgbClr val="00CC9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32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Coluna 3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CC99"/>
                      </a:solidFill>
                    </a:lnT>
                    <a:lnB w="12240">
                      <a:solidFill>
                        <a:srgbClr val="00CC9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32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Coluna 4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CC99"/>
                      </a:solidFill>
                    </a:lnT>
                    <a:lnB w="12240">
                      <a:solidFill>
                        <a:srgbClr val="00CC9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32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Coluna 5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CC99"/>
                      </a:solidFill>
                    </a:lnT>
                    <a:lnB w="12240">
                      <a:solidFill>
                        <a:srgbClr val="00CC9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0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3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123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CC99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CC99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3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123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CC99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CC99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3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123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CC99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CC99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3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123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CC99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CC99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3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123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CC99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CC99">
                        <a:alpha val="1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1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3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123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3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123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3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123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3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123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3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123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0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3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123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CC99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3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123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CC99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3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123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CC99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3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123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CC99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3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123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CC99">
                        <a:alpha val="1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2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3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123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CC9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3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123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CC9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3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123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CC9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3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123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CC9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3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123</a:t>
                      </a:r>
                      <a:endParaRPr lang="pt-BR" sz="32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CC9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6" name="Google Shape;177;p27"/>
          <p:cNvGraphicFramePr/>
          <p:nvPr/>
        </p:nvGraphicFramePr>
        <p:xfrm>
          <a:off x="16929000" y="19329480"/>
          <a:ext cx="14053320" cy="6915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0" imgH="0" progId="Excel.Chart.8">
                  <p:embed/>
                </p:oleObj>
              </mc:Choice>
              <mc:Fallback>
                <p:oleObj r:id="rId2" imgW="0" imgH="0" progId="Excel.Chart.8">
                  <p:embed/>
                  <p:pic>
                    <p:nvPicPr>
                      <p:cNvPr id="47" name="Google Shape;177;p27"/>
                      <p:cNvPicPr/>
                      <p:nvPr/>
                    </p:nvPicPr>
                    <p:blipFill>
                      <a:blip r:embed="rId3"/>
                      <a:stretch/>
                    </p:blipFill>
                    <p:spPr>
                      <a:xfrm>
                        <a:off x="16929000" y="19329480"/>
                        <a:ext cx="14053320" cy="69159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Google Shape;178;p27"/>
          <p:cNvSpPr/>
          <p:nvPr/>
        </p:nvSpPr>
        <p:spPr>
          <a:xfrm rot="10800000" flipH="1">
            <a:off x="1204920" y="5753880"/>
            <a:ext cx="30052440" cy="50040"/>
          </a:xfrm>
          <a:prstGeom prst="rect">
            <a:avLst/>
          </a:prstGeom>
          <a:solidFill>
            <a:srgbClr val="002B7B"/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Google Shape;179;p27"/>
          <p:cNvSpPr/>
          <p:nvPr/>
        </p:nvSpPr>
        <p:spPr>
          <a:xfrm>
            <a:off x="1266840" y="10706040"/>
            <a:ext cx="29960280" cy="45360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Google Shape;180;p27"/>
          <p:cNvSpPr/>
          <p:nvPr/>
        </p:nvSpPr>
        <p:spPr>
          <a:xfrm>
            <a:off x="1204920" y="11856960"/>
            <a:ext cx="14399640" cy="487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6000" b="1" strike="noStrike" spc="-1">
                <a:solidFill>
                  <a:srgbClr val="000000"/>
                </a:solidFill>
                <a:latin typeface="Arial"/>
                <a:ea typeface="Arial"/>
              </a:rPr>
              <a:t>INTRODUÇÃO</a:t>
            </a:r>
            <a:endParaRPr lang="pt-BR" sz="6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Arial"/>
              </a:rPr>
              <a:t>Corpo do texto Arial regular tamanho 32pt, podendo ser reduzido para até 24pt, caso a quantidade de texto ultrapasse o espaço delimitado. .....................................................................................</a:t>
            </a:r>
            <a:endParaRPr lang="pt-BR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Arial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  <a:endParaRPr lang="pt-BR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Arial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  <a:endParaRPr lang="pt-BR" sz="2400" b="0" strike="noStrike" spc="-1">
              <a:latin typeface="Arial"/>
            </a:endParaRPr>
          </a:p>
        </p:txBody>
      </p:sp>
      <p:graphicFrame>
        <p:nvGraphicFramePr>
          <p:cNvPr id="51" name="Google Shape;181;p27"/>
          <p:cNvGraphicFramePr/>
          <p:nvPr/>
        </p:nvGraphicFramePr>
        <p:xfrm>
          <a:off x="16897320" y="12217320"/>
          <a:ext cx="14397840" cy="5531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0" imgH="0" progId="Excel.Chart.8">
                  <p:embed/>
                </p:oleObj>
              </mc:Choice>
              <mc:Fallback>
                <p:oleObj r:id="rId4" imgW="0" imgH="0" progId="Excel.Chart.8">
                  <p:embed/>
                  <p:pic>
                    <p:nvPicPr>
                      <p:cNvPr id="52" name="Google Shape;181;p27"/>
                      <p:cNvPicPr/>
                      <p:nvPr/>
                    </p:nvPicPr>
                    <p:blipFill>
                      <a:blip r:embed="rId5"/>
                      <a:stretch/>
                    </p:blipFill>
                    <p:spPr>
                      <a:xfrm>
                        <a:off x="16897320" y="12217320"/>
                        <a:ext cx="14397840" cy="55317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Google Shape;182;p27"/>
          <p:cNvSpPr/>
          <p:nvPr/>
        </p:nvSpPr>
        <p:spPr>
          <a:xfrm>
            <a:off x="1146240" y="40348080"/>
            <a:ext cx="4266360" cy="82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Arial"/>
              </a:rPr>
              <a:t>Tabela 1 -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Arial"/>
              </a:rPr>
              <a:t> Título da tabela</a:t>
            </a:r>
            <a:endParaRPr lang="pt-BR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Arial"/>
              </a:rPr>
              <a:t>Fonte: Silva (2010).</a:t>
            </a:r>
            <a:endParaRPr lang="pt-BR" sz="2400" b="0" strike="noStrike" spc="-1">
              <a:latin typeface="Arial"/>
            </a:endParaRPr>
          </a:p>
        </p:txBody>
      </p:sp>
      <p:sp>
        <p:nvSpPr>
          <p:cNvPr id="54" name="Google Shape;183;p27"/>
          <p:cNvSpPr/>
          <p:nvPr/>
        </p:nvSpPr>
        <p:spPr>
          <a:xfrm>
            <a:off x="16940160" y="17881560"/>
            <a:ext cx="4266360" cy="82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Arial"/>
              </a:rPr>
              <a:t>Figura 1 -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Arial"/>
              </a:rPr>
              <a:t> Título da tabela</a:t>
            </a:r>
            <a:endParaRPr lang="pt-BR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Arial"/>
              </a:rPr>
              <a:t>Fonte: Silva (2010).</a:t>
            </a:r>
            <a:endParaRPr lang="pt-BR" sz="2400" b="0" strike="noStrike" spc="-1">
              <a:latin typeface="Arial"/>
            </a:endParaRPr>
          </a:p>
        </p:txBody>
      </p:sp>
      <p:sp>
        <p:nvSpPr>
          <p:cNvPr id="55" name="Google Shape;184;p27"/>
          <p:cNvSpPr/>
          <p:nvPr/>
        </p:nvSpPr>
        <p:spPr>
          <a:xfrm>
            <a:off x="16857720" y="26246160"/>
            <a:ext cx="4266360" cy="82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Arial"/>
              </a:rPr>
              <a:t>Figura 2 -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Arial"/>
              </a:rPr>
              <a:t> Título da tabela</a:t>
            </a:r>
            <a:endParaRPr lang="pt-BR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Arial"/>
              </a:rPr>
              <a:t>Fonte: Silva (2010).</a:t>
            </a:r>
            <a:endParaRPr lang="pt-BR" sz="2400" b="0" strike="noStrike" spc="-1">
              <a:latin typeface="Arial"/>
            </a:endParaRPr>
          </a:p>
        </p:txBody>
      </p:sp>
      <p:sp>
        <p:nvSpPr>
          <p:cNvPr id="56" name="Google Shape;185;p27"/>
          <p:cNvSpPr/>
          <p:nvPr/>
        </p:nvSpPr>
        <p:spPr>
          <a:xfrm>
            <a:off x="16857720" y="27070200"/>
            <a:ext cx="16201440" cy="411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Arial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</a:t>
            </a:r>
            <a:endParaRPr lang="pt-BR" sz="2400" b="0" strike="noStrike" spc="-1">
              <a:latin typeface="Arial"/>
            </a:endParaRPr>
          </a:p>
        </p:txBody>
      </p:sp>
      <p:pic>
        <p:nvPicPr>
          <p:cNvPr id="57" name="Picture 7"/>
          <p:cNvPicPr/>
          <p:nvPr/>
        </p:nvPicPr>
        <p:blipFill>
          <a:blip r:embed="rId6"/>
          <a:stretch/>
        </p:blipFill>
        <p:spPr>
          <a:xfrm>
            <a:off x="1266840" y="820441"/>
            <a:ext cx="6533280" cy="3810960"/>
          </a:xfrm>
          <a:prstGeom prst="rect">
            <a:avLst/>
          </a:prstGeom>
          <a:ln w="0">
            <a:noFill/>
          </a:ln>
        </p:spPr>
      </p:pic>
      <p:pic>
        <p:nvPicPr>
          <p:cNvPr id="58" name="image1.png"/>
          <p:cNvPicPr/>
          <p:nvPr/>
        </p:nvPicPr>
        <p:blipFill>
          <a:blip r:embed="rId7"/>
          <a:stretch/>
        </p:blipFill>
        <p:spPr>
          <a:xfrm>
            <a:off x="26634660" y="1035001"/>
            <a:ext cx="3959640" cy="3381840"/>
          </a:xfrm>
          <a:prstGeom prst="rect">
            <a:avLst/>
          </a:prstGeom>
          <a:ln w="0">
            <a:noFill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" t="17714" r="3139" b="11073"/>
          <a:stretch/>
        </p:blipFill>
        <p:spPr>
          <a:xfrm>
            <a:off x="10881359" y="332710"/>
            <a:ext cx="11196735" cy="526246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A5F8F1A-EDBF-44D2-8AAB-08093054E7D4}"/>
              </a:ext>
            </a:extLst>
          </p:cNvPr>
          <p:cNvSpPr txBox="1"/>
          <p:nvPr/>
        </p:nvSpPr>
        <p:spPr>
          <a:xfrm>
            <a:off x="28252615" y="4745376"/>
            <a:ext cx="3042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/>
              <a:t>Nº: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E2E2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Words>281</Words>
  <Application>Microsoft Office PowerPoint</Application>
  <PresentationFormat>Personalizar</PresentationFormat>
  <Paragraphs>52</Paragraphs>
  <Slides>1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Office Theme</vt:lpstr>
      <vt:lpstr>Microsoft Excel Chart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/>
  <dc:description/>
  <cp:lastModifiedBy>Alisson Herculano</cp:lastModifiedBy>
  <cp:revision>14</cp:revision>
  <dcterms:modified xsi:type="dcterms:W3CDTF">2025-10-27T16:11:47Z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Personalizar</vt:lpwstr>
  </property>
  <property fmtid="{D5CDD505-2E9C-101B-9397-08002B2CF9AE}" pid="4" name="Slides">
    <vt:i4>1</vt:i4>
  </property>
</Properties>
</file>