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e825bf60ed794f50" /><Relationship Type="http://schemas.openxmlformats.org/officeDocument/2006/relationships/extended-properties" Target="/docProps/app.xml" Id="R3284075d028645f5" /><Relationship Type="http://schemas.openxmlformats.org/officeDocument/2006/relationships/officeDocument" Target="/ppt/presentation.xml" Id="Reed1d8a8a97d478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cbc325d56d449e"/>
  </p:sldMasterIdLst>
  <p:notesMasterIdLst>
    <p:notesMasterId xmlns:r="http://schemas.openxmlformats.org/officeDocument/2006/relationships" r:id="Rb7926181e80c4cc1"/>
  </p:notesMasterIdLst>
  <p:sldIdLst>
    <p:sldId xmlns:r="http://schemas.openxmlformats.org/officeDocument/2006/relationships" id="256" r:id="Ra6ef58f2c2054242"/>
  </p:sldIdLst>
  <p:sldSz cx="32404050" cy="432054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xmlns:r="http://schemas.openxmlformats.org/officeDocument/2006/relationships" def="{76D78D68-DC1D-4DA4-9EB3-B75F006B0028}">
  <a:tblStyle styleId="{76D78D68-DC1D-4DA4-9EB3-B75F006B0028}" styleName="Table_0">
    <a:wholeTbl>
      <a:tcTxStyle>
        <a:font>
          <a:latin typeface="Arial"/>
          <a:ea typeface="Arial"/>
          <a:cs typeface="Arial"/>
        </a:font>
        <a:srgbClr val="000000"/>
      </a:tcTx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8750898855ab4a26" /><Relationship Type="http://schemas.openxmlformats.org/officeDocument/2006/relationships/slideMaster" Target="/ppt/slideMasters/slideMaster1.xml" Id="R64cbc325d56d449e" /><Relationship Type="http://schemas.openxmlformats.org/officeDocument/2006/relationships/notesMaster" Target="/ppt/notesMasters/notesMaster1.xml" Id="Rb7926181e80c4cc1" /><Relationship Type="http://schemas.openxmlformats.org/officeDocument/2006/relationships/presProps" Target="/ppt/presProps.xml" Id="Ra8d601e6821e4d60" /><Relationship Type="http://schemas.openxmlformats.org/officeDocument/2006/relationships/tableStyles" Target="/ppt/tableStyles.xml" Id="Ra0173d1704a047f6" /><Relationship Type="http://schemas.openxmlformats.org/officeDocument/2006/relationships/slide" Target="/ppt/slides/slide1.xml" Id="Ra6ef58f2c2054242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b699137a253b4d7f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Default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faul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>
          <a:solidFill>
            <a:schemeClr val="phClr">
              <a:shade val="95000"/>
              <a:satMod val="105000"/>
            </a:schemeClr>
          </a:solidFill>
          <a:prstDash val="solid"/>
        </a:ln>
        <a:ln w="25400">
          <a:solidFill>
            <a:schemeClr val="phClr"/>
          </a:solidFill>
          <a:prstDash val="solid"/>
        </a:ln>
        <a:ln w="38100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4a4177eeda434101" /><Relationship Type="http://schemas.openxmlformats.org/officeDocument/2006/relationships/notesMaster" Target="/ppt/notesMasters/notesMaster1.xml" Id="R68c1dadf09864c22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 xmlns:a="http://schemas.openxmlformats.org/drawingml/2006/main">
            <a:r>
              <a:t>[Sources]
Modelos originais locais: TEMPLATE_PÔSTER-VI CIC-2026.pptx (UFAPE, Sapiens e gráficos de exemplo). CARD DO EVENTO 2026-08-18 at 14.31.16.jpeg (cores e identidade visual). Adaptação exclusiva ao CPG conforme orientações do usuário em 31/08/2026. Gráficos e tabela são apenas exemplos e devem ser substituídos.
[/Sources]</a:t>
            </a:r>
          </a:p>
          <a:p xmlns:a="http://schemas.openxmlformats.org/drawingml/2006/main">
            <a:r>
              <a:t>
[Sources]
Revisão visual 31/08/2026. Fonte local: CPG_2026_Modelo_Poster.pptx, preservado como base; referência visual TEMPLATE_PÔSTER-VI CIC-2026.pptx e imagem fornecida pelo usuário. Nova marca VI CONGRESSO de Pós-Graduação gerada por ImageGen a pedido do usuário; acabamento técnico de alpha, cores planas e ampliação 3x em JavaScript/Sharp. Resolução nativa 2106x747; arquivo ampliado 6318x2241, não geração nativa 6K. Edição do slide pelo artifact-tool, preservando hierarquia e temas. Gráficos produzidos em Python/Pillow, pois Matplotlib não está instalado no runtime. PNG 3600x1660, 300 dpi. Valores ilustrativos documentados em Recursos_Graficos/Dados_Ilustrativos.json; não são resultados de pesquisa. Nenhum teste estatístico ou conclusão científica foi simulado. Instruções destinadas ao preenchimento pelos participantes; substituir exemplos antes de apresentar.
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f90ac716fe4606" /></Relationships>
</file>

<file path=ppt/slideLayouts/_rels/slideLayout10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b0c705ad8640ce" /></Relationships>
</file>

<file path=ppt/slideLayouts/_rels/slideLayout1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e8dcb914d34395" /></Relationships>
</file>

<file path=ppt/slideLayouts/_rels/slideLayout1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734380542a43da" /></Relationships>
</file>

<file path=ppt/slideLayouts/_rels/slideLayout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cf819d95b743a0" /></Relationships>
</file>

<file path=ppt/slideLayouts/_rels/slideLayout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6b6994a04946bf" /></Relationships>
</file>

<file path=ppt/slideLayouts/_rels/slideLayout4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cb01f5205f45f2" /></Relationships>
</file>

<file path=ppt/slideLayouts/_rels/slideLayout5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f7348334f440fd" /></Relationships>
</file>

<file path=ppt/slideLayouts/_rels/slideLayout6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a7d77fb0b64d6b" /></Relationships>
</file>

<file path=ppt/slideLayouts/_rels/slideLayout7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b2dc98fcf642dd" /></Relationships>
</file>

<file path=ppt/slideLayouts/_rels/slideLayout8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82ecf3f4fb4b1d" /></Relationships>
</file>

<file path=ppt/slideLayouts/_rels/slideLayout9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4976c9a15745ed" /></Relationships>
</file>

<file path=ppt/slideLayouts/slideLayout1.xml><?xml version="1.0" encoding="utf-8"?>
<p:sldLayout xmlns:p="http://schemas.openxmlformats.org/presentationml/2006/main" matchingName="Blank Slide" type="blank">
  <p:cSld name="BLANK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Google Shape;10;p3">
            <a:extLst xmlns:a="http://schemas.openxmlformats.org/drawingml/2006/main">
              <a:ext uri="{FF2B5EF4-FFF2-40B4-BE49-F238E27FC236}">
                <a16:creationId xmlns:a16="http://schemas.microsoft.com/office/drawing/2014/main" id="{E792234D-5A6A-4997-85C9-37A18C6D6945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>
            <a:off x="11071080" y="39365280"/>
            <a:ext cx="10260720" cy="28803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413625" tIns="207000" rIns="413625" bIns="207000" anchor="t">
            <a:noAutofit/>
          </a:bodyPr>
          <a:lstStyle xmlns:a="http://schemas.openxmlformats.org/drawingml/2006/main"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 xmlns:a="http://schemas.openxmlformats.org/drawingml/2006/main"/>
        </p:txBody>
      </p:sp>
      <p:sp>
        <p:nvSpPr>
          <p:cNvPr id="11" name="Google Shape;11;p3">
            <a:extLst xmlns:a="http://schemas.openxmlformats.org/drawingml/2006/main">
              <a:ext uri="{FF2B5EF4-FFF2-40B4-BE49-F238E27FC236}">
                <a16:creationId xmlns:a16="http://schemas.microsoft.com/office/drawing/2014/main" id="{1612EA0A-8994-4B01-A1EE-FEC040E0F730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23223600" y="39365280"/>
            <a:ext cx="6749280" cy="28803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413625" tIns="207000" rIns="413625" bIns="207000" anchor="t">
            <a:noAutofit/>
          </a:bodyPr>
          <a:lstStyle xmlns:a="http://schemas.openxmlformats.org/drawingml/2006/main">
            <a:lvl1pPr marL="0" indent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6300"/>
              <a:buFont typeface="Times New Roman"/>
              <a:buNone/>
              <a:defRPr sz="6300" b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defRPr>
            </a:lvl1pPr>
            <a:lvl2pPr marL="0" indent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6300"/>
              <a:buFont typeface="Times New Roman"/>
              <a:buNone/>
              <a:defRPr sz="6300" b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defRPr>
            </a:lvl2pPr>
            <a:lvl3pPr marL="0" indent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6300"/>
              <a:buFont typeface="Times New Roman"/>
              <a:buNone/>
              <a:defRPr sz="6300" b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defRPr>
            </a:lvl3pPr>
            <a:lvl4pPr marL="0" indent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6300"/>
              <a:buFont typeface="Times New Roman"/>
              <a:buNone/>
              <a:defRPr sz="6300" b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defRPr>
            </a:lvl4pPr>
            <a:lvl5pPr marL="0" indent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6300"/>
              <a:buFont typeface="Times New Roman"/>
              <a:buNone/>
              <a:defRPr sz="6300" b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defRPr>
            </a:lvl5pPr>
            <a:lvl6pPr marL="0" indent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6300"/>
              <a:buFont typeface="Times New Roman"/>
              <a:buNone/>
              <a:defRPr sz="6300" b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defRPr>
            </a:lvl6pPr>
            <a:lvl7pPr marL="0" indent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6300"/>
              <a:buFont typeface="Times New Roman"/>
              <a:buNone/>
              <a:defRPr sz="6300" b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defRPr>
            </a:lvl7pPr>
            <a:lvl8pPr marL="0" indent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6300"/>
              <a:buFont typeface="Times New Roman"/>
              <a:buNone/>
              <a:defRPr sz="6300" b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defRPr>
            </a:lvl8pPr>
            <a:lvl9pPr marL="0" indent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6300"/>
              <a:buFont typeface="Times New Roman"/>
              <a:buNone/>
              <a:defRPr sz="6300" b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defRPr>
            </a:lvl9pPr>
          </a:lstStyle>
          <a:p xmlns:a="http://schemas.openxmlformats.org/drawingml/2006/main">
            <a:pPr marL="0" lvl="0" indent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t>‹#›</a:t>
            </a:fld>
            <a:endParaRPr/>
          </a:p>
        </p:txBody>
      </p:sp>
      <p:sp>
        <p:nvSpPr>
          <p:cNvPr id="12" name="Google Shape;12;p3">
            <a:extLst xmlns:a="http://schemas.openxmlformats.org/drawingml/2006/main">
              <a:ext uri="{FF2B5EF4-FFF2-40B4-BE49-F238E27FC236}">
                <a16:creationId xmlns:a16="http://schemas.microsoft.com/office/drawing/2014/main" id="{AF1D062C-FA83-4E4B-A599-7D44AF09696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2430360" y="39365280"/>
            <a:ext cx="6749280" cy="28803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413625" tIns="207000" rIns="413625" bIns="207000" anchor="t">
            <a:noAutofit/>
          </a:bodyPr>
          <a:lstStyle xmlns:a="http://schemas.openxmlformats.org/drawingml/2006/main">
            <a:lvl1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 xmlns:a="http://schemas.openxmlformats.org/drawingml/2006/main"/>
        </p:txBody>
      </p:sp>
    </p:spTree>
  </p:cSld>
</p:sldLayout>
</file>

<file path=ppt/slideLayouts/slideLayout10.xml><?xml version="1.0" encoding="utf-8"?>
<p:sldLayout xmlns:p="http://schemas.openxmlformats.org/presentationml/2006/main" matchingName="Title, Content over Content">
  <p:cSld name="OBJECT_OVER_TEX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7" name="Google Shape;67;p12">
            <a:extLst xmlns:a="http://schemas.openxmlformats.org/drawingml/2006/main">
              <a:ext uri="{FF2B5EF4-FFF2-40B4-BE49-F238E27FC236}">
                <a16:creationId xmlns:a16="http://schemas.microsoft.com/office/drawing/2014/main" id="{B31A8D28-92A7-4C1C-9074-B462BCC416C0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1620000" y="1723680"/>
            <a:ext cx="29162880" cy="72147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>
            <a:lvl1pPr marR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sz="44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 xmlns:a="http://schemas.openxmlformats.org/drawingml/2006/main"/>
        </p:txBody>
      </p:sp>
      <p:sp>
        <p:nvSpPr>
          <p:cNvPr id="68" name="Google Shape;68;p12">
            <a:extLst xmlns:a="http://schemas.openxmlformats.org/drawingml/2006/main">
              <a:ext uri="{FF2B5EF4-FFF2-40B4-BE49-F238E27FC236}">
                <a16:creationId xmlns:a16="http://schemas.microsoft.com/office/drawing/2014/main" id="{9403F151-31B9-49C5-A647-74D8FF2CBC4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1620000" y="10109880"/>
            <a:ext cx="29162880" cy="119527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t">
            <a:normAutofit/>
          </a:bodyPr>
          <a:lstStyle xmlns:a="http://schemas.openxmlformats.org/drawingml/2006/main">
            <a:lvl1pPr marL="457200" marR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 xmlns:a="http://schemas.openxmlformats.org/drawingml/2006/main"/>
        </p:txBody>
      </p:sp>
      <p:sp>
        <p:nvSpPr>
          <p:cNvPr id="69" name="Google Shape;69;p12">
            <a:extLst xmlns:a="http://schemas.openxmlformats.org/drawingml/2006/main">
              <a:ext uri="{FF2B5EF4-FFF2-40B4-BE49-F238E27FC236}">
                <a16:creationId xmlns:a16="http://schemas.microsoft.com/office/drawing/2014/main" id="{7128378F-FC65-4454-815A-6F099BD178F6}"/>
              </a:ext>
            </a:extLst>
          </p:cNvPr>
          <p:cNvSpPr>
            <a:spLocks xmlns:a="http://schemas.openxmlformats.org/drawingml/2006/main" noGrp="1"/>
          </p:cNvSpPr>
          <p:nvPr>
            <p:ph type="body" idx="2"/>
          </p:nvPr>
        </p:nvSpPr>
        <p:spPr>
          <a:xfrm xmlns:a="http://schemas.openxmlformats.org/drawingml/2006/main">
            <a:off x="1620000" y="23198400"/>
            <a:ext cx="29162880" cy="119527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t">
            <a:normAutofit/>
          </a:bodyPr>
          <a:lstStyle xmlns:a="http://schemas.openxmlformats.org/drawingml/2006/main">
            <a:lvl1pPr marL="457200" marR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 xmlns:a="http://schemas.openxmlformats.org/drawingml/2006/main"/>
        </p:txBody>
      </p:sp>
      <p:sp>
        <p:nvSpPr>
          <p:cNvPr id="70" name="Google Shape;70;p12">
            <a:extLst xmlns:a="http://schemas.openxmlformats.org/drawingml/2006/main">
              <a:ext uri="{FF2B5EF4-FFF2-40B4-BE49-F238E27FC236}">
                <a16:creationId xmlns:a16="http://schemas.microsoft.com/office/drawing/2014/main" id="{92E9263A-AE13-4BFB-A46D-1A8B3233E6BB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>
            <a:off x="11071080" y="39365280"/>
            <a:ext cx="10260720" cy="28803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413625" tIns="207000" rIns="413625" bIns="207000" anchor="t">
            <a:noAutofit/>
          </a:bodyPr>
          <a:lstStyle xmlns:a="http://schemas.openxmlformats.org/drawingml/2006/main"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 xmlns:a="http://schemas.openxmlformats.org/drawingml/2006/main"/>
        </p:txBody>
      </p:sp>
      <p:sp>
        <p:nvSpPr>
          <p:cNvPr id="71" name="Google Shape;71;p12">
            <a:extLst xmlns:a="http://schemas.openxmlformats.org/drawingml/2006/main">
              <a:ext uri="{FF2B5EF4-FFF2-40B4-BE49-F238E27FC236}">
                <a16:creationId xmlns:a16="http://schemas.microsoft.com/office/drawing/2014/main" id="{5C4AFB27-F760-4765-AB91-F90B6429B12A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23223600" y="39365280"/>
            <a:ext cx="6749280" cy="28803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413625" tIns="207000" rIns="413625" bIns="207000" anchor="t">
            <a:noAutofit/>
          </a:bodyPr>
          <a:lstStyle xmlns:a="http://schemas.openxmlformats.org/drawingml/2006/main">
            <a:lvl1pPr marL="0" indent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6300"/>
              <a:buFont typeface="Times New Roman"/>
              <a:buNone/>
              <a:defRPr sz="6300" b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defRPr>
            </a:lvl1pPr>
            <a:lvl2pPr marL="0" indent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6300"/>
              <a:buFont typeface="Times New Roman"/>
              <a:buNone/>
              <a:defRPr sz="6300" b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defRPr>
            </a:lvl2pPr>
            <a:lvl3pPr marL="0" indent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6300"/>
              <a:buFont typeface="Times New Roman"/>
              <a:buNone/>
              <a:defRPr sz="6300" b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defRPr>
            </a:lvl3pPr>
            <a:lvl4pPr marL="0" indent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6300"/>
              <a:buFont typeface="Times New Roman"/>
              <a:buNone/>
              <a:defRPr sz="6300" b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defRPr>
            </a:lvl4pPr>
            <a:lvl5pPr marL="0" indent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6300"/>
              <a:buFont typeface="Times New Roman"/>
              <a:buNone/>
              <a:defRPr sz="6300" b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defRPr>
            </a:lvl5pPr>
            <a:lvl6pPr marL="0" indent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6300"/>
              <a:buFont typeface="Times New Roman"/>
              <a:buNone/>
              <a:defRPr sz="6300" b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defRPr>
            </a:lvl6pPr>
            <a:lvl7pPr marL="0" indent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6300"/>
              <a:buFont typeface="Times New Roman"/>
              <a:buNone/>
              <a:defRPr sz="6300" b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defRPr>
            </a:lvl7pPr>
            <a:lvl8pPr marL="0" indent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6300"/>
              <a:buFont typeface="Times New Roman"/>
              <a:buNone/>
              <a:defRPr sz="6300" b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defRPr>
            </a:lvl8pPr>
            <a:lvl9pPr marL="0" indent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6300"/>
              <a:buFont typeface="Times New Roman"/>
              <a:buNone/>
              <a:defRPr sz="6300" b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defRPr>
            </a:lvl9pPr>
          </a:lstStyle>
          <a:p xmlns:a="http://schemas.openxmlformats.org/drawingml/2006/main">
            <a:pPr marL="0" lvl="0" indent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t>‹#›</a:t>
            </a:fld>
            <a:endParaRPr/>
          </a:p>
        </p:txBody>
      </p:sp>
      <p:sp>
        <p:nvSpPr>
          <p:cNvPr id="72" name="Google Shape;72;p12">
            <a:extLst xmlns:a="http://schemas.openxmlformats.org/drawingml/2006/main">
              <a:ext uri="{FF2B5EF4-FFF2-40B4-BE49-F238E27FC236}">
                <a16:creationId xmlns:a16="http://schemas.microsoft.com/office/drawing/2014/main" id="{51A4905D-EDD8-4FAC-998C-2C5316BFFB1E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2430360" y="39365280"/>
            <a:ext cx="6749280" cy="28803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413625" tIns="207000" rIns="413625" bIns="207000" anchor="t">
            <a:noAutofit/>
          </a:bodyPr>
          <a:lstStyle xmlns:a="http://schemas.openxmlformats.org/drawingml/2006/main">
            <a:lvl1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 xmlns:a="http://schemas.openxmlformats.org/drawingml/2006/main"/>
        </p:txBody>
      </p:sp>
    </p:spTree>
  </p:cSld>
</p:sldLayout>
</file>

<file path=ppt/slideLayouts/slideLayout11.xml><?xml version="1.0" encoding="utf-8"?>
<p:sldLayout xmlns:p="http://schemas.openxmlformats.org/presentationml/2006/main" matchingName="Title, 4 Content">
  <p:cSld name="FOUR_OBJECTS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4" name="Google Shape;74;p13">
            <a:extLst xmlns:a="http://schemas.openxmlformats.org/drawingml/2006/main">
              <a:ext uri="{FF2B5EF4-FFF2-40B4-BE49-F238E27FC236}">
                <a16:creationId xmlns:a16="http://schemas.microsoft.com/office/drawing/2014/main" id="{8D25DDFA-08A3-47F4-9F62-A5D29DE5495D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1620000" y="1723680"/>
            <a:ext cx="29162880" cy="72147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>
            <a:lvl1pPr marR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sz="44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 xmlns:a="http://schemas.openxmlformats.org/drawingml/2006/main"/>
        </p:txBody>
      </p:sp>
      <p:sp>
        <p:nvSpPr>
          <p:cNvPr id="75" name="Google Shape;75;p13">
            <a:extLst xmlns:a="http://schemas.openxmlformats.org/drawingml/2006/main">
              <a:ext uri="{FF2B5EF4-FFF2-40B4-BE49-F238E27FC236}">
                <a16:creationId xmlns:a16="http://schemas.microsoft.com/office/drawing/2014/main" id="{9CAFF2EF-9C0A-4C44-A618-51F977905BA5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1620000" y="10109880"/>
            <a:ext cx="14231160" cy="119527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t">
            <a:normAutofit/>
          </a:bodyPr>
          <a:lstStyle xmlns:a="http://schemas.openxmlformats.org/drawingml/2006/main">
            <a:lvl1pPr marL="457200" marR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 xmlns:a="http://schemas.openxmlformats.org/drawingml/2006/main"/>
        </p:txBody>
      </p:sp>
      <p:sp>
        <p:nvSpPr>
          <p:cNvPr id="76" name="Google Shape;76;p13">
            <a:extLst xmlns:a="http://schemas.openxmlformats.org/drawingml/2006/main">
              <a:ext uri="{FF2B5EF4-FFF2-40B4-BE49-F238E27FC236}">
                <a16:creationId xmlns:a16="http://schemas.microsoft.com/office/drawing/2014/main" id="{2DC4131C-9898-4611-8B51-1AEA803C3A6C}"/>
              </a:ext>
            </a:extLst>
          </p:cNvPr>
          <p:cNvSpPr>
            <a:spLocks xmlns:a="http://schemas.openxmlformats.org/drawingml/2006/main" noGrp="1"/>
          </p:cNvSpPr>
          <p:nvPr>
            <p:ph type="body" idx="2"/>
          </p:nvPr>
        </p:nvSpPr>
        <p:spPr>
          <a:xfrm xmlns:a="http://schemas.openxmlformats.org/drawingml/2006/main">
            <a:off x="16563240" y="10109880"/>
            <a:ext cx="14231160" cy="119527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t">
            <a:normAutofit/>
          </a:bodyPr>
          <a:lstStyle xmlns:a="http://schemas.openxmlformats.org/drawingml/2006/main">
            <a:lvl1pPr marL="457200" marR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 xmlns:a="http://schemas.openxmlformats.org/drawingml/2006/main"/>
        </p:txBody>
      </p:sp>
      <p:sp>
        <p:nvSpPr>
          <p:cNvPr id="77" name="Google Shape;77;p13">
            <a:extLst xmlns:a="http://schemas.openxmlformats.org/drawingml/2006/main">
              <a:ext uri="{FF2B5EF4-FFF2-40B4-BE49-F238E27FC236}">
                <a16:creationId xmlns:a16="http://schemas.microsoft.com/office/drawing/2014/main" id="{9C4A7FFF-85CF-4C48-8C4B-A26F9D450AB8}"/>
              </a:ext>
            </a:extLst>
          </p:cNvPr>
          <p:cNvSpPr>
            <a:spLocks xmlns:a="http://schemas.openxmlformats.org/drawingml/2006/main" noGrp="1"/>
          </p:cNvSpPr>
          <p:nvPr>
            <p:ph type="body" idx="3"/>
          </p:nvPr>
        </p:nvSpPr>
        <p:spPr>
          <a:xfrm xmlns:a="http://schemas.openxmlformats.org/drawingml/2006/main">
            <a:off x="1620000" y="23198400"/>
            <a:ext cx="14231160" cy="119527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t">
            <a:normAutofit/>
          </a:bodyPr>
          <a:lstStyle xmlns:a="http://schemas.openxmlformats.org/drawingml/2006/main">
            <a:lvl1pPr marL="457200" marR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 xmlns:a="http://schemas.openxmlformats.org/drawingml/2006/main"/>
        </p:txBody>
      </p:sp>
      <p:sp>
        <p:nvSpPr>
          <p:cNvPr id="78" name="Google Shape;78;p13">
            <a:extLst xmlns:a="http://schemas.openxmlformats.org/drawingml/2006/main">
              <a:ext uri="{FF2B5EF4-FFF2-40B4-BE49-F238E27FC236}">
                <a16:creationId xmlns:a16="http://schemas.microsoft.com/office/drawing/2014/main" id="{CDFB3A47-658C-48E5-812C-427FF98B6559}"/>
              </a:ext>
            </a:extLst>
          </p:cNvPr>
          <p:cNvSpPr>
            <a:spLocks xmlns:a="http://schemas.openxmlformats.org/drawingml/2006/main" noGrp="1"/>
          </p:cNvSpPr>
          <p:nvPr>
            <p:ph type="body" idx="4"/>
          </p:nvPr>
        </p:nvSpPr>
        <p:spPr>
          <a:xfrm xmlns:a="http://schemas.openxmlformats.org/drawingml/2006/main">
            <a:off x="16563240" y="23198400"/>
            <a:ext cx="14231160" cy="119527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t">
            <a:normAutofit/>
          </a:bodyPr>
          <a:lstStyle xmlns:a="http://schemas.openxmlformats.org/drawingml/2006/main">
            <a:lvl1pPr marL="457200" marR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 xmlns:a="http://schemas.openxmlformats.org/drawingml/2006/main"/>
        </p:txBody>
      </p:sp>
      <p:sp>
        <p:nvSpPr>
          <p:cNvPr id="79" name="Google Shape;79;p13">
            <a:extLst xmlns:a="http://schemas.openxmlformats.org/drawingml/2006/main">
              <a:ext uri="{FF2B5EF4-FFF2-40B4-BE49-F238E27FC236}">
                <a16:creationId xmlns:a16="http://schemas.microsoft.com/office/drawing/2014/main" id="{3DCF86ED-E464-461E-9ED5-140ED1493F2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>
            <a:off x="11071080" y="39365280"/>
            <a:ext cx="10260720" cy="28803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413625" tIns="207000" rIns="413625" bIns="207000" anchor="t">
            <a:noAutofit/>
          </a:bodyPr>
          <a:lstStyle xmlns:a="http://schemas.openxmlformats.org/drawingml/2006/main"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 xmlns:a="http://schemas.openxmlformats.org/drawingml/2006/main"/>
        </p:txBody>
      </p:sp>
      <p:sp>
        <p:nvSpPr>
          <p:cNvPr id="80" name="Google Shape;80;p13">
            <a:extLst xmlns:a="http://schemas.openxmlformats.org/drawingml/2006/main">
              <a:ext uri="{FF2B5EF4-FFF2-40B4-BE49-F238E27FC236}">
                <a16:creationId xmlns:a16="http://schemas.microsoft.com/office/drawing/2014/main" id="{4543C9DB-13AF-434C-9016-2BC0B0CEBBB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23223600" y="39365280"/>
            <a:ext cx="6749280" cy="28803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413625" tIns="207000" rIns="413625" bIns="207000" anchor="t">
            <a:noAutofit/>
          </a:bodyPr>
          <a:lstStyle xmlns:a="http://schemas.openxmlformats.org/drawingml/2006/main">
            <a:lvl1pPr marL="0" indent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6300"/>
              <a:buFont typeface="Times New Roman"/>
              <a:buNone/>
              <a:defRPr sz="6300" b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defRPr>
            </a:lvl1pPr>
            <a:lvl2pPr marL="0" indent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6300"/>
              <a:buFont typeface="Times New Roman"/>
              <a:buNone/>
              <a:defRPr sz="6300" b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defRPr>
            </a:lvl2pPr>
            <a:lvl3pPr marL="0" indent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6300"/>
              <a:buFont typeface="Times New Roman"/>
              <a:buNone/>
              <a:defRPr sz="6300" b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defRPr>
            </a:lvl3pPr>
            <a:lvl4pPr marL="0" indent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6300"/>
              <a:buFont typeface="Times New Roman"/>
              <a:buNone/>
              <a:defRPr sz="6300" b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defRPr>
            </a:lvl4pPr>
            <a:lvl5pPr marL="0" indent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6300"/>
              <a:buFont typeface="Times New Roman"/>
              <a:buNone/>
              <a:defRPr sz="6300" b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defRPr>
            </a:lvl5pPr>
            <a:lvl6pPr marL="0" indent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6300"/>
              <a:buFont typeface="Times New Roman"/>
              <a:buNone/>
              <a:defRPr sz="6300" b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defRPr>
            </a:lvl6pPr>
            <a:lvl7pPr marL="0" indent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6300"/>
              <a:buFont typeface="Times New Roman"/>
              <a:buNone/>
              <a:defRPr sz="6300" b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defRPr>
            </a:lvl7pPr>
            <a:lvl8pPr marL="0" indent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6300"/>
              <a:buFont typeface="Times New Roman"/>
              <a:buNone/>
              <a:defRPr sz="6300" b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defRPr>
            </a:lvl8pPr>
            <a:lvl9pPr marL="0" indent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6300"/>
              <a:buFont typeface="Times New Roman"/>
              <a:buNone/>
              <a:defRPr sz="6300" b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defRPr>
            </a:lvl9pPr>
          </a:lstStyle>
          <a:p xmlns:a="http://schemas.openxmlformats.org/drawingml/2006/main">
            <a:pPr marL="0" lvl="0" indent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t>‹#›</a:t>
            </a:fld>
            <a:endParaRPr/>
          </a:p>
        </p:txBody>
      </p:sp>
      <p:sp>
        <p:nvSpPr>
          <p:cNvPr id="81" name="Google Shape;81;p13">
            <a:extLst xmlns:a="http://schemas.openxmlformats.org/drawingml/2006/main">
              <a:ext uri="{FF2B5EF4-FFF2-40B4-BE49-F238E27FC236}">
                <a16:creationId xmlns:a16="http://schemas.microsoft.com/office/drawing/2014/main" id="{ABCEF94C-5995-439D-A033-FF01D88994F2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2430360" y="39365280"/>
            <a:ext cx="6749280" cy="28803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413625" tIns="207000" rIns="413625" bIns="207000" anchor="t">
            <a:noAutofit/>
          </a:bodyPr>
          <a:lstStyle xmlns:a="http://schemas.openxmlformats.org/drawingml/2006/main">
            <a:lvl1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 xmlns:a="http://schemas.openxmlformats.org/drawingml/2006/main"/>
        </p:txBody>
      </p:sp>
    </p:spTree>
  </p:cSld>
</p:sldLayout>
</file>

<file path=ppt/slideLayouts/slideLayout12.xml><?xml version="1.0" encoding="utf-8"?>
<p:sldLayout xmlns:p="http://schemas.openxmlformats.org/presentationml/2006/main" matchingName="Title, 6 Content">
  <p:cSld name="Title, 6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3" name="Google Shape;83;p14">
            <a:extLst xmlns:a="http://schemas.openxmlformats.org/drawingml/2006/main">
              <a:ext uri="{FF2B5EF4-FFF2-40B4-BE49-F238E27FC236}">
                <a16:creationId xmlns:a16="http://schemas.microsoft.com/office/drawing/2014/main" id="{F969CB9D-5123-447A-8508-102CAD9C7A45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1620000" y="1723680"/>
            <a:ext cx="29162880" cy="72147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>
            <a:lvl1pPr marR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sz="44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 xmlns:a="http://schemas.openxmlformats.org/drawingml/2006/main"/>
        </p:txBody>
      </p:sp>
      <p:sp>
        <p:nvSpPr>
          <p:cNvPr id="84" name="Google Shape;84;p14">
            <a:extLst xmlns:a="http://schemas.openxmlformats.org/drawingml/2006/main">
              <a:ext uri="{FF2B5EF4-FFF2-40B4-BE49-F238E27FC236}">
                <a16:creationId xmlns:a16="http://schemas.microsoft.com/office/drawing/2014/main" id="{98987CA7-2578-4CB3-B9FB-2B9EB3FC193E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1620000" y="10109880"/>
            <a:ext cx="9390240" cy="119527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t">
            <a:normAutofit/>
          </a:bodyPr>
          <a:lstStyle xmlns:a="http://schemas.openxmlformats.org/drawingml/2006/main">
            <a:lvl1pPr marL="457200" marR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 xmlns:a="http://schemas.openxmlformats.org/drawingml/2006/main"/>
        </p:txBody>
      </p:sp>
      <p:sp>
        <p:nvSpPr>
          <p:cNvPr id="85" name="Google Shape;85;p14">
            <a:extLst xmlns:a="http://schemas.openxmlformats.org/drawingml/2006/main">
              <a:ext uri="{FF2B5EF4-FFF2-40B4-BE49-F238E27FC236}">
                <a16:creationId xmlns:a16="http://schemas.microsoft.com/office/drawing/2014/main" id="{FAB67461-01C2-4B4C-94C2-8755876299E2}"/>
              </a:ext>
            </a:extLst>
          </p:cNvPr>
          <p:cNvSpPr>
            <a:spLocks xmlns:a="http://schemas.openxmlformats.org/drawingml/2006/main" noGrp="1"/>
          </p:cNvSpPr>
          <p:nvPr>
            <p:ph type="body" idx="2"/>
          </p:nvPr>
        </p:nvSpPr>
        <p:spPr>
          <a:xfrm xmlns:a="http://schemas.openxmlformats.org/drawingml/2006/main">
            <a:off x="11480040" y="10109880"/>
            <a:ext cx="9390240" cy="119527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t">
            <a:normAutofit/>
          </a:bodyPr>
          <a:lstStyle xmlns:a="http://schemas.openxmlformats.org/drawingml/2006/main">
            <a:lvl1pPr marL="457200" marR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 xmlns:a="http://schemas.openxmlformats.org/drawingml/2006/main"/>
        </p:txBody>
      </p:sp>
      <p:sp>
        <p:nvSpPr>
          <p:cNvPr id="86" name="Google Shape;86;p14">
            <a:extLst xmlns:a="http://schemas.openxmlformats.org/drawingml/2006/main">
              <a:ext uri="{FF2B5EF4-FFF2-40B4-BE49-F238E27FC236}">
                <a16:creationId xmlns:a16="http://schemas.microsoft.com/office/drawing/2014/main" id="{EB1BD7B5-E831-4592-B498-390BFE022809}"/>
              </a:ext>
            </a:extLst>
          </p:cNvPr>
          <p:cNvSpPr>
            <a:spLocks xmlns:a="http://schemas.openxmlformats.org/drawingml/2006/main" noGrp="1"/>
          </p:cNvSpPr>
          <p:nvPr>
            <p:ph type="body" idx="3"/>
          </p:nvPr>
        </p:nvSpPr>
        <p:spPr>
          <a:xfrm xmlns:a="http://schemas.openxmlformats.org/drawingml/2006/main">
            <a:off x="21340440" y="10109880"/>
            <a:ext cx="9390240" cy="119527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t">
            <a:normAutofit/>
          </a:bodyPr>
          <a:lstStyle xmlns:a="http://schemas.openxmlformats.org/drawingml/2006/main">
            <a:lvl1pPr marL="457200" marR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 xmlns:a="http://schemas.openxmlformats.org/drawingml/2006/main"/>
        </p:txBody>
      </p:sp>
      <p:sp>
        <p:nvSpPr>
          <p:cNvPr id="87" name="Google Shape;87;p14">
            <a:extLst xmlns:a="http://schemas.openxmlformats.org/drawingml/2006/main">
              <a:ext uri="{FF2B5EF4-FFF2-40B4-BE49-F238E27FC236}">
                <a16:creationId xmlns:a16="http://schemas.microsoft.com/office/drawing/2014/main" id="{7153FAF0-4D0B-4063-BF84-68182A235FA0}"/>
              </a:ext>
            </a:extLst>
          </p:cNvPr>
          <p:cNvSpPr>
            <a:spLocks xmlns:a="http://schemas.openxmlformats.org/drawingml/2006/main" noGrp="1"/>
          </p:cNvSpPr>
          <p:nvPr>
            <p:ph type="body" idx="4"/>
          </p:nvPr>
        </p:nvSpPr>
        <p:spPr>
          <a:xfrm xmlns:a="http://schemas.openxmlformats.org/drawingml/2006/main">
            <a:off x="1620000" y="23198400"/>
            <a:ext cx="9390240" cy="119527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t">
            <a:normAutofit/>
          </a:bodyPr>
          <a:lstStyle xmlns:a="http://schemas.openxmlformats.org/drawingml/2006/main">
            <a:lvl1pPr marL="457200" marR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 xmlns:a="http://schemas.openxmlformats.org/drawingml/2006/main"/>
        </p:txBody>
      </p:sp>
      <p:sp>
        <p:nvSpPr>
          <p:cNvPr id="88" name="Google Shape;88;p14">
            <a:extLst xmlns:a="http://schemas.openxmlformats.org/drawingml/2006/main">
              <a:ext uri="{FF2B5EF4-FFF2-40B4-BE49-F238E27FC236}">
                <a16:creationId xmlns:a16="http://schemas.microsoft.com/office/drawing/2014/main" id="{65629DCC-E813-4608-B58F-6E0F78CB6ECF}"/>
              </a:ext>
            </a:extLst>
          </p:cNvPr>
          <p:cNvSpPr>
            <a:spLocks xmlns:a="http://schemas.openxmlformats.org/drawingml/2006/main" noGrp="1"/>
          </p:cNvSpPr>
          <p:nvPr>
            <p:ph type="body" idx="5"/>
          </p:nvPr>
        </p:nvSpPr>
        <p:spPr>
          <a:xfrm xmlns:a="http://schemas.openxmlformats.org/drawingml/2006/main">
            <a:off x="11480040" y="23198400"/>
            <a:ext cx="9390240" cy="119527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t">
            <a:normAutofit/>
          </a:bodyPr>
          <a:lstStyle xmlns:a="http://schemas.openxmlformats.org/drawingml/2006/main">
            <a:lvl1pPr marL="457200" marR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 xmlns:a="http://schemas.openxmlformats.org/drawingml/2006/main"/>
        </p:txBody>
      </p:sp>
      <p:sp>
        <p:nvSpPr>
          <p:cNvPr id="89" name="Google Shape;89;p14">
            <a:extLst xmlns:a="http://schemas.openxmlformats.org/drawingml/2006/main">
              <a:ext uri="{FF2B5EF4-FFF2-40B4-BE49-F238E27FC236}">
                <a16:creationId xmlns:a16="http://schemas.microsoft.com/office/drawing/2014/main" id="{368B8137-26AE-467A-B9F9-0A2B57299FDF}"/>
              </a:ext>
            </a:extLst>
          </p:cNvPr>
          <p:cNvSpPr>
            <a:spLocks xmlns:a="http://schemas.openxmlformats.org/drawingml/2006/main" noGrp="1"/>
          </p:cNvSpPr>
          <p:nvPr>
            <p:ph type="body" idx="6"/>
          </p:nvPr>
        </p:nvSpPr>
        <p:spPr>
          <a:xfrm xmlns:a="http://schemas.openxmlformats.org/drawingml/2006/main">
            <a:off x="21340440" y="23198400"/>
            <a:ext cx="9390240" cy="119527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t">
            <a:normAutofit/>
          </a:bodyPr>
          <a:lstStyle xmlns:a="http://schemas.openxmlformats.org/drawingml/2006/main">
            <a:lvl1pPr marL="457200" marR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 xmlns:a="http://schemas.openxmlformats.org/drawingml/2006/main"/>
        </p:txBody>
      </p:sp>
      <p:sp>
        <p:nvSpPr>
          <p:cNvPr id="90" name="Google Shape;90;p14">
            <a:extLst xmlns:a="http://schemas.openxmlformats.org/drawingml/2006/main">
              <a:ext uri="{FF2B5EF4-FFF2-40B4-BE49-F238E27FC236}">
                <a16:creationId xmlns:a16="http://schemas.microsoft.com/office/drawing/2014/main" id="{A0230337-82E1-4FB7-B615-FA3E2235C3C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>
            <a:off x="11071080" y="39365280"/>
            <a:ext cx="10260720" cy="28803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413625" tIns="207000" rIns="413625" bIns="207000" anchor="t">
            <a:noAutofit/>
          </a:bodyPr>
          <a:lstStyle xmlns:a="http://schemas.openxmlformats.org/drawingml/2006/main"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 xmlns:a="http://schemas.openxmlformats.org/drawingml/2006/main"/>
        </p:txBody>
      </p:sp>
      <p:sp>
        <p:nvSpPr>
          <p:cNvPr id="91" name="Google Shape;91;p14">
            <a:extLst xmlns:a="http://schemas.openxmlformats.org/drawingml/2006/main">
              <a:ext uri="{FF2B5EF4-FFF2-40B4-BE49-F238E27FC236}">
                <a16:creationId xmlns:a16="http://schemas.microsoft.com/office/drawing/2014/main" id="{4B853614-0C26-4330-A9BC-E2F385197E3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23223600" y="39365280"/>
            <a:ext cx="6749280" cy="28803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413625" tIns="207000" rIns="413625" bIns="207000" anchor="t">
            <a:noAutofit/>
          </a:bodyPr>
          <a:lstStyle xmlns:a="http://schemas.openxmlformats.org/drawingml/2006/main">
            <a:lvl1pPr marL="0" indent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6300"/>
              <a:buFont typeface="Times New Roman"/>
              <a:buNone/>
              <a:defRPr sz="6300" b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defRPr>
            </a:lvl1pPr>
            <a:lvl2pPr marL="0" indent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6300"/>
              <a:buFont typeface="Times New Roman"/>
              <a:buNone/>
              <a:defRPr sz="6300" b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defRPr>
            </a:lvl2pPr>
            <a:lvl3pPr marL="0" indent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6300"/>
              <a:buFont typeface="Times New Roman"/>
              <a:buNone/>
              <a:defRPr sz="6300" b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defRPr>
            </a:lvl3pPr>
            <a:lvl4pPr marL="0" indent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6300"/>
              <a:buFont typeface="Times New Roman"/>
              <a:buNone/>
              <a:defRPr sz="6300" b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defRPr>
            </a:lvl4pPr>
            <a:lvl5pPr marL="0" indent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6300"/>
              <a:buFont typeface="Times New Roman"/>
              <a:buNone/>
              <a:defRPr sz="6300" b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defRPr>
            </a:lvl5pPr>
            <a:lvl6pPr marL="0" indent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6300"/>
              <a:buFont typeface="Times New Roman"/>
              <a:buNone/>
              <a:defRPr sz="6300" b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defRPr>
            </a:lvl6pPr>
            <a:lvl7pPr marL="0" indent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6300"/>
              <a:buFont typeface="Times New Roman"/>
              <a:buNone/>
              <a:defRPr sz="6300" b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defRPr>
            </a:lvl7pPr>
            <a:lvl8pPr marL="0" indent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6300"/>
              <a:buFont typeface="Times New Roman"/>
              <a:buNone/>
              <a:defRPr sz="6300" b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defRPr>
            </a:lvl8pPr>
            <a:lvl9pPr marL="0" indent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6300"/>
              <a:buFont typeface="Times New Roman"/>
              <a:buNone/>
              <a:defRPr sz="6300" b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defRPr>
            </a:lvl9pPr>
          </a:lstStyle>
          <a:p xmlns:a="http://schemas.openxmlformats.org/drawingml/2006/main">
            <a:pPr marL="0" lvl="0" indent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t>‹#›</a:t>
            </a:fld>
            <a:endParaRPr/>
          </a:p>
        </p:txBody>
      </p:sp>
      <p:sp>
        <p:nvSpPr>
          <p:cNvPr id="92" name="Google Shape;92;p14">
            <a:extLst xmlns:a="http://schemas.openxmlformats.org/drawingml/2006/main">
              <a:ext uri="{FF2B5EF4-FFF2-40B4-BE49-F238E27FC236}">
                <a16:creationId xmlns:a16="http://schemas.microsoft.com/office/drawing/2014/main" id="{C8DFF216-A91D-49A4-B9C8-0BF25BCE91ED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2430360" y="39365280"/>
            <a:ext cx="6749280" cy="28803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413625" tIns="207000" rIns="413625" bIns="207000" anchor="t">
            <a:noAutofit/>
          </a:bodyPr>
          <a:lstStyle xmlns:a="http://schemas.openxmlformats.org/drawingml/2006/main">
            <a:lvl1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 xmlns:a="http://schemas.openxmlformats.org/drawingml/2006/main"/>
        </p:txBody>
      </p:sp>
    </p:spTree>
  </p:cSld>
</p:sldLayout>
</file>

<file path=ppt/slideLayouts/slideLayout2.xml><?xml version="1.0" encoding="utf-8"?>
<p:sldLayout xmlns:p="http://schemas.openxmlformats.org/presentationml/2006/main" matchingName="Title Slide">
  <p:cSld name="TITLE_AND_BODY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Google Shape;14;p4">
            <a:extLst xmlns:a="http://schemas.openxmlformats.org/drawingml/2006/main">
              <a:ext uri="{FF2B5EF4-FFF2-40B4-BE49-F238E27FC236}">
                <a16:creationId xmlns:a16="http://schemas.microsoft.com/office/drawing/2014/main" id="{72AE6813-D608-4FE1-A3C4-8A078D291A22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1620000" y="1723680"/>
            <a:ext cx="29162880" cy="72147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>
            <a:lvl1pPr marR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sz="44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 xmlns:a="http://schemas.openxmlformats.org/drawingml/2006/main"/>
        </p:txBody>
      </p:sp>
      <p:sp>
        <p:nvSpPr>
          <p:cNvPr id="15" name="Google Shape;15;p4">
            <a:extLst xmlns:a="http://schemas.openxmlformats.org/drawingml/2006/main">
              <a:ext uri="{FF2B5EF4-FFF2-40B4-BE49-F238E27FC236}">
                <a16:creationId xmlns:a16="http://schemas.microsoft.com/office/drawing/2014/main" id="{72A57576-0C9D-4E98-9DBA-81F5A3F8D1E9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620000" y="10109880"/>
            <a:ext cx="29162880" cy="250585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>
            <a:lvl1pPr marR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 xmlns:a="http://schemas.openxmlformats.org/drawingml/2006/main"/>
        </p:txBody>
      </p:sp>
      <p:sp>
        <p:nvSpPr>
          <p:cNvPr id="16" name="Google Shape;16;p4">
            <a:extLst xmlns:a="http://schemas.openxmlformats.org/drawingml/2006/main">
              <a:ext uri="{FF2B5EF4-FFF2-40B4-BE49-F238E27FC236}">
                <a16:creationId xmlns:a16="http://schemas.microsoft.com/office/drawing/2014/main" id="{672DAA59-1FB6-46EF-9B91-984D7899799D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>
            <a:off x="11071080" y="39365280"/>
            <a:ext cx="10260720" cy="28803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413625" tIns="207000" rIns="413625" bIns="207000" anchor="t">
            <a:noAutofit/>
          </a:bodyPr>
          <a:lstStyle xmlns:a="http://schemas.openxmlformats.org/drawingml/2006/main"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 xmlns:a="http://schemas.openxmlformats.org/drawingml/2006/main"/>
        </p:txBody>
      </p:sp>
      <p:sp>
        <p:nvSpPr>
          <p:cNvPr id="17" name="Google Shape;17;p4">
            <a:extLst xmlns:a="http://schemas.openxmlformats.org/drawingml/2006/main">
              <a:ext uri="{FF2B5EF4-FFF2-40B4-BE49-F238E27FC236}">
                <a16:creationId xmlns:a16="http://schemas.microsoft.com/office/drawing/2014/main" id="{1684D42A-DE96-4E6E-8E82-889E26818CDA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23223600" y="39365280"/>
            <a:ext cx="6749280" cy="28803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413625" tIns="207000" rIns="413625" bIns="207000" anchor="t">
            <a:noAutofit/>
          </a:bodyPr>
          <a:lstStyle xmlns:a="http://schemas.openxmlformats.org/drawingml/2006/main">
            <a:lvl1pPr marL="0" indent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6300"/>
              <a:buFont typeface="Times New Roman"/>
              <a:buNone/>
              <a:defRPr sz="6300" b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defRPr>
            </a:lvl1pPr>
            <a:lvl2pPr marL="0" indent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6300"/>
              <a:buFont typeface="Times New Roman"/>
              <a:buNone/>
              <a:defRPr sz="6300" b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defRPr>
            </a:lvl2pPr>
            <a:lvl3pPr marL="0" indent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6300"/>
              <a:buFont typeface="Times New Roman"/>
              <a:buNone/>
              <a:defRPr sz="6300" b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defRPr>
            </a:lvl3pPr>
            <a:lvl4pPr marL="0" indent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6300"/>
              <a:buFont typeface="Times New Roman"/>
              <a:buNone/>
              <a:defRPr sz="6300" b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defRPr>
            </a:lvl4pPr>
            <a:lvl5pPr marL="0" indent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6300"/>
              <a:buFont typeface="Times New Roman"/>
              <a:buNone/>
              <a:defRPr sz="6300" b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defRPr>
            </a:lvl5pPr>
            <a:lvl6pPr marL="0" indent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6300"/>
              <a:buFont typeface="Times New Roman"/>
              <a:buNone/>
              <a:defRPr sz="6300" b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defRPr>
            </a:lvl6pPr>
            <a:lvl7pPr marL="0" indent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6300"/>
              <a:buFont typeface="Times New Roman"/>
              <a:buNone/>
              <a:defRPr sz="6300" b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defRPr>
            </a:lvl7pPr>
            <a:lvl8pPr marL="0" indent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6300"/>
              <a:buFont typeface="Times New Roman"/>
              <a:buNone/>
              <a:defRPr sz="6300" b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defRPr>
            </a:lvl8pPr>
            <a:lvl9pPr marL="0" indent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6300"/>
              <a:buFont typeface="Times New Roman"/>
              <a:buNone/>
              <a:defRPr sz="6300" b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defRPr>
            </a:lvl9pPr>
          </a:lstStyle>
          <a:p xmlns:a="http://schemas.openxmlformats.org/drawingml/2006/main">
            <a:pPr marL="0" lvl="0" indent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t>‹#›</a:t>
            </a:fld>
            <a:endParaRPr/>
          </a:p>
        </p:txBody>
      </p:sp>
      <p:sp>
        <p:nvSpPr>
          <p:cNvPr id="18" name="Google Shape;18;p4">
            <a:extLst xmlns:a="http://schemas.openxmlformats.org/drawingml/2006/main">
              <a:ext uri="{FF2B5EF4-FFF2-40B4-BE49-F238E27FC236}">
                <a16:creationId xmlns:a16="http://schemas.microsoft.com/office/drawing/2014/main" id="{D2A5D475-73F9-465B-9250-E710D2327E4E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2430360" y="39365280"/>
            <a:ext cx="6749280" cy="28803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413625" tIns="207000" rIns="413625" bIns="207000" anchor="t">
            <a:noAutofit/>
          </a:bodyPr>
          <a:lstStyle xmlns:a="http://schemas.openxmlformats.org/drawingml/2006/main">
            <a:lvl1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 xmlns:a="http://schemas.openxmlformats.org/drawingml/2006/main"/>
        </p:txBody>
      </p:sp>
    </p:spTree>
  </p:cSld>
</p:sldLayout>
</file>

<file path=ppt/slideLayouts/slideLayout3.xml><?xml version="1.0" encoding="utf-8"?>
<p:sldLayout xmlns:p="http://schemas.openxmlformats.org/presentationml/2006/main" matchingName="Title, Content" type="obj">
  <p:cSld name="OBJEC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0" name="Google Shape;20;p5">
            <a:extLst xmlns:a="http://schemas.openxmlformats.org/drawingml/2006/main">
              <a:ext uri="{FF2B5EF4-FFF2-40B4-BE49-F238E27FC236}">
                <a16:creationId xmlns:a16="http://schemas.microsoft.com/office/drawing/2014/main" id="{6BF00222-2F82-4980-BCA6-2255CF77148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1620000" y="1723680"/>
            <a:ext cx="29162880" cy="72147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>
            <a:lvl1pPr marR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sz="44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 xmlns:a="http://schemas.openxmlformats.org/drawingml/2006/main"/>
        </p:txBody>
      </p:sp>
      <p:sp>
        <p:nvSpPr>
          <p:cNvPr id="21" name="Google Shape;21;p5">
            <a:extLst xmlns:a="http://schemas.openxmlformats.org/drawingml/2006/main">
              <a:ext uri="{FF2B5EF4-FFF2-40B4-BE49-F238E27FC236}">
                <a16:creationId xmlns:a16="http://schemas.microsoft.com/office/drawing/2014/main" id="{F8C52797-4A42-4CC4-A96F-884D684E9B81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1620000" y="10109880"/>
            <a:ext cx="29162880" cy="250585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t">
            <a:normAutofit/>
          </a:bodyPr>
          <a:lstStyle xmlns:a="http://schemas.openxmlformats.org/drawingml/2006/main">
            <a:lvl1pPr marL="457200" marR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 xmlns:a="http://schemas.openxmlformats.org/drawingml/2006/main"/>
        </p:txBody>
      </p:sp>
      <p:sp>
        <p:nvSpPr>
          <p:cNvPr id="22" name="Google Shape;22;p5">
            <a:extLst xmlns:a="http://schemas.openxmlformats.org/drawingml/2006/main">
              <a:ext uri="{FF2B5EF4-FFF2-40B4-BE49-F238E27FC236}">
                <a16:creationId xmlns:a16="http://schemas.microsoft.com/office/drawing/2014/main" id="{79BA309B-4725-4A69-B20C-2769D7DBB9FB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>
            <a:off x="11071080" y="39365280"/>
            <a:ext cx="10260720" cy="28803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413625" tIns="207000" rIns="413625" bIns="207000" anchor="t">
            <a:noAutofit/>
          </a:bodyPr>
          <a:lstStyle xmlns:a="http://schemas.openxmlformats.org/drawingml/2006/main"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 xmlns:a="http://schemas.openxmlformats.org/drawingml/2006/main"/>
        </p:txBody>
      </p:sp>
      <p:sp>
        <p:nvSpPr>
          <p:cNvPr id="23" name="Google Shape;23;p5">
            <a:extLst xmlns:a="http://schemas.openxmlformats.org/drawingml/2006/main">
              <a:ext uri="{FF2B5EF4-FFF2-40B4-BE49-F238E27FC236}">
                <a16:creationId xmlns:a16="http://schemas.microsoft.com/office/drawing/2014/main" id="{2ADB6F29-29C3-4569-AF9B-82BE550BFCCB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23223600" y="39365280"/>
            <a:ext cx="6749280" cy="28803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413625" tIns="207000" rIns="413625" bIns="207000" anchor="t">
            <a:noAutofit/>
          </a:bodyPr>
          <a:lstStyle xmlns:a="http://schemas.openxmlformats.org/drawingml/2006/main">
            <a:lvl1pPr marL="0" indent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6300"/>
              <a:buFont typeface="Times New Roman"/>
              <a:buNone/>
              <a:defRPr sz="6300" b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defRPr>
            </a:lvl1pPr>
            <a:lvl2pPr marL="0" indent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6300"/>
              <a:buFont typeface="Times New Roman"/>
              <a:buNone/>
              <a:defRPr sz="6300" b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defRPr>
            </a:lvl2pPr>
            <a:lvl3pPr marL="0" indent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6300"/>
              <a:buFont typeface="Times New Roman"/>
              <a:buNone/>
              <a:defRPr sz="6300" b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defRPr>
            </a:lvl3pPr>
            <a:lvl4pPr marL="0" indent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6300"/>
              <a:buFont typeface="Times New Roman"/>
              <a:buNone/>
              <a:defRPr sz="6300" b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defRPr>
            </a:lvl4pPr>
            <a:lvl5pPr marL="0" indent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6300"/>
              <a:buFont typeface="Times New Roman"/>
              <a:buNone/>
              <a:defRPr sz="6300" b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defRPr>
            </a:lvl5pPr>
            <a:lvl6pPr marL="0" indent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6300"/>
              <a:buFont typeface="Times New Roman"/>
              <a:buNone/>
              <a:defRPr sz="6300" b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defRPr>
            </a:lvl6pPr>
            <a:lvl7pPr marL="0" indent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6300"/>
              <a:buFont typeface="Times New Roman"/>
              <a:buNone/>
              <a:defRPr sz="6300" b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defRPr>
            </a:lvl7pPr>
            <a:lvl8pPr marL="0" indent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6300"/>
              <a:buFont typeface="Times New Roman"/>
              <a:buNone/>
              <a:defRPr sz="6300" b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defRPr>
            </a:lvl8pPr>
            <a:lvl9pPr marL="0" indent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6300"/>
              <a:buFont typeface="Times New Roman"/>
              <a:buNone/>
              <a:defRPr sz="6300" b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defRPr>
            </a:lvl9pPr>
          </a:lstStyle>
          <a:p xmlns:a="http://schemas.openxmlformats.org/drawingml/2006/main">
            <a:pPr marL="0" lvl="0" indent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t>‹#›</a:t>
            </a:fld>
            <a:endParaRPr/>
          </a:p>
        </p:txBody>
      </p:sp>
      <p:sp>
        <p:nvSpPr>
          <p:cNvPr id="24" name="Google Shape;24;p5">
            <a:extLst xmlns:a="http://schemas.openxmlformats.org/drawingml/2006/main">
              <a:ext uri="{FF2B5EF4-FFF2-40B4-BE49-F238E27FC236}">
                <a16:creationId xmlns:a16="http://schemas.microsoft.com/office/drawing/2014/main" id="{EBDCF22E-BAB7-4FF1-93E4-0E2D1C7F67A7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2430360" y="39365280"/>
            <a:ext cx="6749280" cy="28803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413625" tIns="207000" rIns="413625" bIns="207000" anchor="t">
            <a:noAutofit/>
          </a:bodyPr>
          <a:lstStyle xmlns:a="http://schemas.openxmlformats.org/drawingml/2006/main">
            <a:lvl1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 xmlns:a="http://schemas.openxmlformats.org/drawingml/2006/main"/>
        </p:txBody>
      </p:sp>
    </p:spTree>
  </p:cSld>
</p:sldLayout>
</file>

<file path=ppt/slideLayouts/slideLayout4.xml><?xml version="1.0" encoding="utf-8"?>
<p:sldLayout xmlns:p="http://schemas.openxmlformats.org/presentationml/2006/main" matchingName="Title, 2 Content" type="twoObj">
  <p:cSld name="TWO_OBJECTS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6" name="Google Shape;26;p6">
            <a:extLst xmlns:a="http://schemas.openxmlformats.org/drawingml/2006/main">
              <a:ext uri="{FF2B5EF4-FFF2-40B4-BE49-F238E27FC236}">
                <a16:creationId xmlns:a16="http://schemas.microsoft.com/office/drawing/2014/main" id="{3CB0BD78-680D-4979-9818-CAFAC8337DB6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1620000" y="1723680"/>
            <a:ext cx="29162880" cy="72147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>
            <a:lvl1pPr marR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sz="44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 xmlns:a="http://schemas.openxmlformats.org/drawingml/2006/main"/>
        </p:txBody>
      </p:sp>
      <p:sp>
        <p:nvSpPr>
          <p:cNvPr id="27" name="Google Shape;27;p6">
            <a:extLst xmlns:a="http://schemas.openxmlformats.org/drawingml/2006/main">
              <a:ext uri="{FF2B5EF4-FFF2-40B4-BE49-F238E27FC236}">
                <a16:creationId xmlns:a16="http://schemas.microsoft.com/office/drawing/2014/main" id="{A2B231D5-4619-4CE0-A004-91C6C951CA96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1620000" y="10109880"/>
            <a:ext cx="14231160" cy="250585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t">
            <a:normAutofit/>
          </a:bodyPr>
          <a:lstStyle xmlns:a="http://schemas.openxmlformats.org/drawingml/2006/main">
            <a:lvl1pPr marL="457200" marR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 xmlns:a="http://schemas.openxmlformats.org/drawingml/2006/main"/>
        </p:txBody>
      </p:sp>
      <p:sp>
        <p:nvSpPr>
          <p:cNvPr id="28" name="Google Shape;28;p6">
            <a:extLst xmlns:a="http://schemas.openxmlformats.org/drawingml/2006/main">
              <a:ext uri="{FF2B5EF4-FFF2-40B4-BE49-F238E27FC236}">
                <a16:creationId xmlns:a16="http://schemas.microsoft.com/office/drawing/2014/main" id="{D29FE4C4-FD04-4297-9493-99AD3FAC64BF}"/>
              </a:ext>
            </a:extLst>
          </p:cNvPr>
          <p:cNvSpPr>
            <a:spLocks xmlns:a="http://schemas.openxmlformats.org/drawingml/2006/main" noGrp="1"/>
          </p:cNvSpPr>
          <p:nvPr>
            <p:ph type="body" idx="2"/>
          </p:nvPr>
        </p:nvSpPr>
        <p:spPr>
          <a:xfrm xmlns:a="http://schemas.openxmlformats.org/drawingml/2006/main">
            <a:off x="16563240" y="10109880"/>
            <a:ext cx="14231160" cy="250585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t">
            <a:normAutofit/>
          </a:bodyPr>
          <a:lstStyle xmlns:a="http://schemas.openxmlformats.org/drawingml/2006/main">
            <a:lvl1pPr marL="457200" marR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 xmlns:a="http://schemas.openxmlformats.org/drawingml/2006/main"/>
        </p:txBody>
      </p:sp>
      <p:sp>
        <p:nvSpPr>
          <p:cNvPr id="29" name="Google Shape;29;p6">
            <a:extLst xmlns:a="http://schemas.openxmlformats.org/drawingml/2006/main">
              <a:ext uri="{FF2B5EF4-FFF2-40B4-BE49-F238E27FC236}">
                <a16:creationId xmlns:a16="http://schemas.microsoft.com/office/drawing/2014/main" id="{83412A33-07E0-43AA-BA9F-C02494A9BF0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>
            <a:off x="11071080" y="39365280"/>
            <a:ext cx="10260720" cy="28803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413625" tIns="207000" rIns="413625" bIns="207000" anchor="t">
            <a:noAutofit/>
          </a:bodyPr>
          <a:lstStyle xmlns:a="http://schemas.openxmlformats.org/drawingml/2006/main"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 xmlns:a="http://schemas.openxmlformats.org/drawingml/2006/main"/>
        </p:txBody>
      </p:sp>
      <p:sp>
        <p:nvSpPr>
          <p:cNvPr id="30" name="Google Shape;30;p6">
            <a:extLst xmlns:a="http://schemas.openxmlformats.org/drawingml/2006/main">
              <a:ext uri="{FF2B5EF4-FFF2-40B4-BE49-F238E27FC236}">
                <a16:creationId xmlns:a16="http://schemas.microsoft.com/office/drawing/2014/main" id="{F471C9FE-50B1-4549-AFE2-19695A7C34B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23223600" y="39365280"/>
            <a:ext cx="6749280" cy="28803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413625" tIns="207000" rIns="413625" bIns="207000" anchor="t">
            <a:noAutofit/>
          </a:bodyPr>
          <a:lstStyle xmlns:a="http://schemas.openxmlformats.org/drawingml/2006/main">
            <a:lvl1pPr marL="0" indent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6300"/>
              <a:buFont typeface="Times New Roman"/>
              <a:buNone/>
              <a:defRPr sz="6300" b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defRPr>
            </a:lvl1pPr>
            <a:lvl2pPr marL="0" indent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6300"/>
              <a:buFont typeface="Times New Roman"/>
              <a:buNone/>
              <a:defRPr sz="6300" b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defRPr>
            </a:lvl2pPr>
            <a:lvl3pPr marL="0" indent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6300"/>
              <a:buFont typeface="Times New Roman"/>
              <a:buNone/>
              <a:defRPr sz="6300" b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defRPr>
            </a:lvl3pPr>
            <a:lvl4pPr marL="0" indent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6300"/>
              <a:buFont typeface="Times New Roman"/>
              <a:buNone/>
              <a:defRPr sz="6300" b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defRPr>
            </a:lvl4pPr>
            <a:lvl5pPr marL="0" indent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6300"/>
              <a:buFont typeface="Times New Roman"/>
              <a:buNone/>
              <a:defRPr sz="6300" b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defRPr>
            </a:lvl5pPr>
            <a:lvl6pPr marL="0" indent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6300"/>
              <a:buFont typeface="Times New Roman"/>
              <a:buNone/>
              <a:defRPr sz="6300" b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defRPr>
            </a:lvl6pPr>
            <a:lvl7pPr marL="0" indent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6300"/>
              <a:buFont typeface="Times New Roman"/>
              <a:buNone/>
              <a:defRPr sz="6300" b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defRPr>
            </a:lvl7pPr>
            <a:lvl8pPr marL="0" indent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6300"/>
              <a:buFont typeface="Times New Roman"/>
              <a:buNone/>
              <a:defRPr sz="6300" b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defRPr>
            </a:lvl8pPr>
            <a:lvl9pPr marL="0" indent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6300"/>
              <a:buFont typeface="Times New Roman"/>
              <a:buNone/>
              <a:defRPr sz="6300" b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defRPr>
            </a:lvl9pPr>
          </a:lstStyle>
          <a:p xmlns:a="http://schemas.openxmlformats.org/drawingml/2006/main">
            <a:pPr marL="0" lvl="0" indent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t>‹#›</a:t>
            </a:fld>
            <a:endParaRPr/>
          </a:p>
        </p:txBody>
      </p:sp>
      <p:sp>
        <p:nvSpPr>
          <p:cNvPr id="31" name="Google Shape;31;p6">
            <a:extLst xmlns:a="http://schemas.openxmlformats.org/drawingml/2006/main">
              <a:ext uri="{FF2B5EF4-FFF2-40B4-BE49-F238E27FC236}">
                <a16:creationId xmlns:a16="http://schemas.microsoft.com/office/drawing/2014/main" id="{87DED724-069B-442D-9CC5-3F291C237508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2430360" y="39365280"/>
            <a:ext cx="6749280" cy="28803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413625" tIns="207000" rIns="413625" bIns="207000" anchor="t">
            <a:noAutofit/>
          </a:bodyPr>
          <a:lstStyle xmlns:a="http://schemas.openxmlformats.org/drawingml/2006/main">
            <a:lvl1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 xmlns:a="http://schemas.openxmlformats.org/drawingml/2006/main"/>
        </p:txBody>
      </p:sp>
    </p:spTree>
  </p:cSld>
</p:sldLayout>
</file>

<file path=ppt/slideLayouts/slideLayout5.xml><?xml version="1.0" encoding="utf-8"?>
<p:sldLayout xmlns:p="http://schemas.openxmlformats.org/presentationml/2006/main" matchingName="Title Only" type="titleOnly">
  <p:cSld name="TITLE_ONLY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3" name="Google Shape;33;p7">
            <a:extLst xmlns:a="http://schemas.openxmlformats.org/drawingml/2006/main">
              <a:ext uri="{FF2B5EF4-FFF2-40B4-BE49-F238E27FC236}">
                <a16:creationId xmlns:a16="http://schemas.microsoft.com/office/drawing/2014/main" id="{4653119D-9216-4642-B66D-E6CB617A60E4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1620000" y="1723680"/>
            <a:ext cx="29162880" cy="72147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>
            <a:lvl1pPr marR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sz="44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 xmlns:a="http://schemas.openxmlformats.org/drawingml/2006/main"/>
        </p:txBody>
      </p:sp>
      <p:sp>
        <p:nvSpPr>
          <p:cNvPr id="34" name="Google Shape;34;p7">
            <a:extLst xmlns:a="http://schemas.openxmlformats.org/drawingml/2006/main">
              <a:ext uri="{FF2B5EF4-FFF2-40B4-BE49-F238E27FC236}">
                <a16:creationId xmlns:a16="http://schemas.microsoft.com/office/drawing/2014/main" id="{2CE494EB-14AC-45CB-A7D0-C243381890AD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>
            <a:off x="11071080" y="39365280"/>
            <a:ext cx="10260720" cy="28803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413625" tIns="207000" rIns="413625" bIns="207000" anchor="t">
            <a:noAutofit/>
          </a:bodyPr>
          <a:lstStyle xmlns:a="http://schemas.openxmlformats.org/drawingml/2006/main"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 xmlns:a="http://schemas.openxmlformats.org/drawingml/2006/main"/>
        </p:txBody>
      </p:sp>
      <p:sp>
        <p:nvSpPr>
          <p:cNvPr id="35" name="Google Shape;35;p7">
            <a:extLst xmlns:a="http://schemas.openxmlformats.org/drawingml/2006/main">
              <a:ext uri="{FF2B5EF4-FFF2-40B4-BE49-F238E27FC236}">
                <a16:creationId xmlns:a16="http://schemas.microsoft.com/office/drawing/2014/main" id="{BACA4EF4-B7BB-4627-A952-DD608609042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23223600" y="39365280"/>
            <a:ext cx="6749280" cy="28803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413625" tIns="207000" rIns="413625" bIns="207000" anchor="t">
            <a:noAutofit/>
          </a:bodyPr>
          <a:lstStyle xmlns:a="http://schemas.openxmlformats.org/drawingml/2006/main">
            <a:lvl1pPr marL="0" indent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6300"/>
              <a:buFont typeface="Times New Roman"/>
              <a:buNone/>
              <a:defRPr sz="6300" b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defRPr>
            </a:lvl1pPr>
            <a:lvl2pPr marL="0" indent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6300"/>
              <a:buFont typeface="Times New Roman"/>
              <a:buNone/>
              <a:defRPr sz="6300" b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defRPr>
            </a:lvl2pPr>
            <a:lvl3pPr marL="0" indent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6300"/>
              <a:buFont typeface="Times New Roman"/>
              <a:buNone/>
              <a:defRPr sz="6300" b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defRPr>
            </a:lvl3pPr>
            <a:lvl4pPr marL="0" indent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6300"/>
              <a:buFont typeface="Times New Roman"/>
              <a:buNone/>
              <a:defRPr sz="6300" b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defRPr>
            </a:lvl4pPr>
            <a:lvl5pPr marL="0" indent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6300"/>
              <a:buFont typeface="Times New Roman"/>
              <a:buNone/>
              <a:defRPr sz="6300" b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defRPr>
            </a:lvl5pPr>
            <a:lvl6pPr marL="0" indent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6300"/>
              <a:buFont typeface="Times New Roman"/>
              <a:buNone/>
              <a:defRPr sz="6300" b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defRPr>
            </a:lvl6pPr>
            <a:lvl7pPr marL="0" indent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6300"/>
              <a:buFont typeface="Times New Roman"/>
              <a:buNone/>
              <a:defRPr sz="6300" b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defRPr>
            </a:lvl7pPr>
            <a:lvl8pPr marL="0" indent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6300"/>
              <a:buFont typeface="Times New Roman"/>
              <a:buNone/>
              <a:defRPr sz="6300" b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defRPr>
            </a:lvl8pPr>
            <a:lvl9pPr marL="0" indent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6300"/>
              <a:buFont typeface="Times New Roman"/>
              <a:buNone/>
              <a:defRPr sz="6300" b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defRPr>
            </a:lvl9pPr>
          </a:lstStyle>
          <a:p xmlns:a="http://schemas.openxmlformats.org/drawingml/2006/main">
            <a:pPr marL="0" lvl="0" indent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t>‹#›</a:t>
            </a:fld>
            <a:endParaRPr/>
          </a:p>
        </p:txBody>
      </p:sp>
      <p:sp>
        <p:nvSpPr>
          <p:cNvPr id="36" name="Google Shape;36;p7">
            <a:extLst xmlns:a="http://schemas.openxmlformats.org/drawingml/2006/main">
              <a:ext uri="{FF2B5EF4-FFF2-40B4-BE49-F238E27FC236}">
                <a16:creationId xmlns:a16="http://schemas.microsoft.com/office/drawing/2014/main" id="{9708171C-2CA8-487D-B0F5-AAAAACA14456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2430360" y="39365280"/>
            <a:ext cx="6749280" cy="28803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413625" tIns="207000" rIns="413625" bIns="207000" anchor="t">
            <a:noAutofit/>
          </a:bodyPr>
          <a:lstStyle xmlns:a="http://schemas.openxmlformats.org/drawingml/2006/main">
            <a:lvl1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 xmlns:a="http://schemas.openxmlformats.org/drawingml/2006/main"/>
        </p:txBody>
      </p:sp>
    </p:spTree>
  </p:cSld>
</p:sldLayout>
</file>

<file path=ppt/slideLayouts/slideLayout6.xml><?xml version="1.0" encoding="utf-8"?>
<p:sldLayout xmlns:p="http://schemas.openxmlformats.org/presentationml/2006/main" matchingName="Centered Text">
  <p:cSld name="OBJECT_ONLY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8" name="Google Shape;38;p8">
            <a:extLst xmlns:a="http://schemas.openxmlformats.org/drawingml/2006/main">
              <a:ext uri="{FF2B5EF4-FFF2-40B4-BE49-F238E27FC236}">
                <a16:creationId xmlns:a16="http://schemas.microsoft.com/office/drawing/2014/main" id="{90B383FD-C103-4A5D-9335-5061C96527FF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620000" y="1723680"/>
            <a:ext cx="29162880" cy="334447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>
            <a:lvl1pPr marR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 xmlns:a="http://schemas.openxmlformats.org/drawingml/2006/main"/>
        </p:txBody>
      </p:sp>
      <p:sp>
        <p:nvSpPr>
          <p:cNvPr id="39" name="Google Shape;39;p8">
            <a:extLst xmlns:a="http://schemas.openxmlformats.org/drawingml/2006/main">
              <a:ext uri="{FF2B5EF4-FFF2-40B4-BE49-F238E27FC236}">
                <a16:creationId xmlns:a16="http://schemas.microsoft.com/office/drawing/2014/main" id="{F5D422AC-18B3-4044-A27D-7E1E25E5E86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>
            <a:off x="11071080" y="39365280"/>
            <a:ext cx="10260720" cy="28803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413625" tIns="207000" rIns="413625" bIns="207000" anchor="t">
            <a:noAutofit/>
          </a:bodyPr>
          <a:lstStyle xmlns:a="http://schemas.openxmlformats.org/drawingml/2006/main"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 xmlns:a="http://schemas.openxmlformats.org/drawingml/2006/main"/>
        </p:txBody>
      </p:sp>
      <p:sp>
        <p:nvSpPr>
          <p:cNvPr id="40" name="Google Shape;40;p8">
            <a:extLst xmlns:a="http://schemas.openxmlformats.org/drawingml/2006/main">
              <a:ext uri="{FF2B5EF4-FFF2-40B4-BE49-F238E27FC236}">
                <a16:creationId xmlns:a16="http://schemas.microsoft.com/office/drawing/2014/main" id="{1A083770-F85C-4A26-9A2B-35310FD33D9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23223600" y="39365280"/>
            <a:ext cx="6749280" cy="28803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413625" tIns="207000" rIns="413625" bIns="207000" anchor="t">
            <a:noAutofit/>
          </a:bodyPr>
          <a:lstStyle xmlns:a="http://schemas.openxmlformats.org/drawingml/2006/main">
            <a:lvl1pPr marL="0" indent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6300"/>
              <a:buFont typeface="Times New Roman"/>
              <a:buNone/>
              <a:defRPr sz="6300" b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defRPr>
            </a:lvl1pPr>
            <a:lvl2pPr marL="0" indent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6300"/>
              <a:buFont typeface="Times New Roman"/>
              <a:buNone/>
              <a:defRPr sz="6300" b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defRPr>
            </a:lvl2pPr>
            <a:lvl3pPr marL="0" indent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6300"/>
              <a:buFont typeface="Times New Roman"/>
              <a:buNone/>
              <a:defRPr sz="6300" b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defRPr>
            </a:lvl3pPr>
            <a:lvl4pPr marL="0" indent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6300"/>
              <a:buFont typeface="Times New Roman"/>
              <a:buNone/>
              <a:defRPr sz="6300" b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defRPr>
            </a:lvl4pPr>
            <a:lvl5pPr marL="0" indent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6300"/>
              <a:buFont typeface="Times New Roman"/>
              <a:buNone/>
              <a:defRPr sz="6300" b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defRPr>
            </a:lvl5pPr>
            <a:lvl6pPr marL="0" indent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6300"/>
              <a:buFont typeface="Times New Roman"/>
              <a:buNone/>
              <a:defRPr sz="6300" b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defRPr>
            </a:lvl6pPr>
            <a:lvl7pPr marL="0" indent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6300"/>
              <a:buFont typeface="Times New Roman"/>
              <a:buNone/>
              <a:defRPr sz="6300" b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defRPr>
            </a:lvl7pPr>
            <a:lvl8pPr marL="0" indent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6300"/>
              <a:buFont typeface="Times New Roman"/>
              <a:buNone/>
              <a:defRPr sz="6300" b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defRPr>
            </a:lvl8pPr>
            <a:lvl9pPr marL="0" indent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6300"/>
              <a:buFont typeface="Times New Roman"/>
              <a:buNone/>
              <a:defRPr sz="6300" b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defRPr>
            </a:lvl9pPr>
          </a:lstStyle>
          <a:p xmlns:a="http://schemas.openxmlformats.org/drawingml/2006/main">
            <a:pPr marL="0" lvl="0" indent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t>‹#›</a:t>
            </a:fld>
            <a:endParaRPr/>
          </a:p>
        </p:txBody>
      </p:sp>
      <p:sp>
        <p:nvSpPr>
          <p:cNvPr id="41" name="Google Shape;41;p8">
            <a:extLst xmlns:a="http://schemas.openxmlformats.org/drawingml/2006/main">
              <a:ext uri="{FF2B5EF4-FFF2-40B4-BE49-F238E27FC236}">
                <a16:creationId xmlns:a16="http://schemas.microsoft.com/office/drawing/2014/main" id="{2EE3F33C-5735-4828-AEC8-3C24FF949B30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2430360" y="39365280"/>
            <a:ext cx="6749280" cy="28803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413625" tIns="207000" rIns="413625" bIns="207000" anchor="t">
            <a:noAutofit/>
          </a:bodyPr>
          <a:lstStyle xmlns:a="http://schemas.openxmlformats.org/drawingml/2006/main">
            <a:lvl1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 xmlns:a="http://schemas.openxmlformats.org/drawingml/2006/main"/>
        </p:txBody>
      </p:sp>
    </p:spTree>
  </p:cSld>
</p:sldLayout>
</file>

<file path=ppt/slideLayouts/slideLayout7.xml><?xml version="1.0" encoding="utf-8"?>
<p:sldLayout xmlns:p="http://schemas.openxmlformats.org/presentationml/2006/main" matchingName="Title, 2 Content and Content">
  <p:cSld name="TWO_OBJECTS_AND_OBJEC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3" name="Google Shape;43;p9">
            <a:extLst xmlns:a="http://schemas.openxmlformats.org/drawingml/2006/main">
              <a:ext uri="{FF2B5EF4-FFF2-40B4-BE49-F238E27FC236}">
                <a16:creationId xmlns:a16="http://schemas.microsoft.com/office/drawing/2014/main" id="{728D8D45-CD16-4502-9BCA-A6D672867F55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1620000" y="1723680"/>
            <a:ext cx="29162880" cy="72147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>
            <a:lvl1pPr marR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sz="44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 xmlns:a="http://schemas.openxmlformats.org/drawingml/2006/main"/>
        </p:txBody>
      </p:sp>
      <p:sp>
        <p:nvSpPr>
          <p:cNvPr id="44" name="Google Shape;44;p9">
            <a:extLst xmlns:a="http://schemas.openxmlformats.org/drawingml/2006/main">
              <a:ext uri="{FF2B5EF4-FFF2-40B4-BE49-F238E27FC236}">
                <a16:creationId xmlns:a16="http://schemas.microsoft.com/office/drawing/2014/main" id="{3D9B24FE-E376-490B-9D54-0DD1F9EC0292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1620000" y="10109880"/>
            <a:ext cx="14231160" cy="119527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t">
            <a:normAutofit/>
          </a:bodyPr>
          <a:lstStyle xmlns:a="http://schemas.openxmlformats.org/drawingml/2006/main">
            <a:lvl1pPr marL="457200" marR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 xmlns:a="http://schemas.openxmlformats.org/drawingml/2006/main"/>
        </p:txBody>
      </p:sp>
      <p:sp>
        <p:nvSpPr>
          <p:cNvPr id="45" name="Google Shape;45;p9">
            <a:extLst xmlns:a="http://schemas.openxmlformats.org/drawingml/2006/main">
              <a:ext uri="{FF2B5EF4-FFF2-40B4-BE49-F238E27FC236}">
                <a16:creationId xmlns:a16="http://schemas.microsoft.com/office/drawing/2014/main" id="{6A9DAFF7-C5A5-4DEC-A6D4-A5239F6933A1}"/>
              </a:ext>
            </a:extLst>
          </p:cNvPr>
          <p:cNvSpPr>
            <a:spLocks xmlns:a="http://schemas.openxmlformats.org/drawingml/2006/main" noGrp="1"/>
          </p:cNvSpPr>
          <p:nvPr>
            <p:ph type="body" idx="2"/>
          </p:nvPr>
        </p:nvSpPr>
        <p:spPr>
          <a:xfrm xmlns:a="http://schemas.openxmlformats.org/drawingml/2006/main">
            <a:off x="16563240" y="10109880"/>
            <a:ext cx="14231160" cy="250585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t">
            <a:normAutofit/>
          </a:bodyPr>
          <a:lstStyle xmlns:a="http://schemas.openxmlformats.org/drawingml/2006/main">
            <a:lvl1pPr marL="457200" marR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 xmlns:a="http://schemas.openxmlformats.org/drawingml/2006/main"/>
        </p:txBody>
      </p:sp>
      <p:sp>
        <p:nvSpPr>
          <p:cNvPr id="46" name="Google Shape;46;p9">
            <a:extLst xmlns:a="http://schemas.openxmlformats.org/drawingml/2006/main">
              <a:ext uri="{FF2B5EF4-FFF2-40B4-BE49-F238E27FC236}">
                <a16:creationId xmlns:a16="http://schemas.microsoft.com/office/drawing/2014/main" id="{2EA1C002-17AE-4232-AD49-BC802AA817BC}"/>
              </a:ext>
            </a:extLst>
          </p:cNvPr>
          <p:cNvSpPr>
            <a:spLocks xmlns:a="http://schemas.openxmlformats.org/drawingml/2006/main" noGrp="1"/>
          </p:cNvSpPr>
          <p:nvPr>
            <p:ph type="body" idx="3"/>
          </p:nvPr>
        </p:nvSpPr>
        <p:spPr>
          <a:xfrm xmlns:a="http://schemas.openxmlformats.org/drawingml/2006/main">
            <a:off x="1620000" y="23198400"/>
            <a:ext cx="14231160" cy="119527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t">
            <a:normAutofit/>
          </a:bodyPr>
          <a:lstStyle xmlns:a="http://schemas.openxmlformats.org/drawingml/2006/main">
            <a:lvl1pPr marL="457200" marR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 xmlns:a="http://schemas.openxmlformats.org/drawingml/2006/main"/>
        </p:txBody>
      </p:sp>
      <p:sp>
        <p:nvSpPr>
          <p:cNvPr id="47" name="Google Shape;47;p9">
            <a:extLst xmlns:a="http://schemas.openxmlformats.org/drawingml/2006/main">
              <a:ext uri="{FF2B5EF4-FFF2-40B4-BE49-F238E27FC236}">
                <a16:creationId xmlns:a16="http://schemas.microsoft.com/office/drawing/2014/main" id="{2C16824F-3067-41B5-9C30-C0AEC16CF756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>
            <a:off x="11071080" y="39365280"/>
            <a:ext cx="10260720" cy="28803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413625" tIns="207000" rIns="413625" bIns="207000" anchor="t">
            <a:noAutofit/>
          </a:bodyPr>
          <a:lstStyle xmlns:a="http://schemas.openxmlformats.org/drawingml/2006/main"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 xmlns:a="http://schemas.openxmlformats.org/drawingml/2006/main"/>
        </p:txBody>
      </p:sp>
      <p:sp>
        <p:nvSpPr>
          <p:cNvPr id="48" name="Google Shape;48;p9">
            <a:extLst xmlns:a="http://schemas.openxmlformats.org/drawingml/2006/main">
              <a:ext uri="{FF2B5EF4-FFF2-40B4-BE49-F238E27FC236}">
                <a16:creationId xmlns:a16="http://schemas.microsoft.com/office/drawing/2014/main" id="{7D14EE8B-F39E-440D-9FC7-E6FD3BE5CD3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23223600" y="39365280"/>
            <a:ext cx="6749280" cy="28803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413625" tIns="207000" rIns="413625" bIns="207000" anchor="t">
            <a:noAutofit/>
          </a:bodyPr>
          <a:lstStyle xmlns:a="http://schemas.openxmlformats.org/drawingml/2006/main">
            <a:lvl1pPr marL="0" indent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6300"/>
              <a:buFont typeface="Times New Roman"/>
              <a:buNone/>
              <a:defRPr sz="6300" b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defRPr>
            </a:lvl1pPr>
            <a:lvl2pPr marL="0" indent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6300"/>
              <a:buFont typeface="Times New Roman"/>
              <a:buNone/>
              <a:defRPr sz="6300" b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defRPr>
            </a:lvl2pPr>
            <a:lvl3pPr marL="0" indent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6300"/>
              <a:buFont typeface="Times New Roman"/>
              <a:buNone/>
              <a:defRPr sz="6300" b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defRPr>
            </a:lvl3pPr>
            <a:lvl4pPr marL="0" indent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6300"/>
              <a:buFont typeface="Times New Roman"/>
              <a:buNone/>
              <a:defRPr sz="6300" b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defRPr>
            </a:lvl4pPr>
            <a:lvl5pPr marL="0" indent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6300"/>
              <a:buFont typeface="Times New Roman"/>
              <a:buNone/>
              <a:defRPr sz="6300" b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defRPr>
            </a:lvl5pPr>
            <a:lvl6pPr marL="0" indent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6300"/>
              <a:buFont typeface="Times New Roman"/>
              <a:buNone/>
              <a:defRPr sz="6300" b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defRPr>
            </a:lvl6pPr>
            <a:lvl7pPr marL="0" indent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6300"/>
              <a:buFont typeface="Times New Roman"/>
              <a:buNone/>
              <a:defRPr sz="6300" b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defRPr>
            </a:lvl7pPr>
            <a:lvl8pPr marL="0" indent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6300"/>
              <a:buFont typeface="Times New Roman"/>
              <a:buNone/>
              <a:defRPr sz="6300" b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defRPr>
            </a:lvl8pPr>
            <a:lvl9pPr marL="0" indent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6300"/>
              <a:buFont typeface="Times New Roman"/>
              <a:buNone/>
              <a:defRPr sz="6300" b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defRPr>
            </a:lvl9pPr>
          </a:lstStyle>
          <a:p xmlns:a="http://schemas.openxmlformats.org/drawingml/2006/main">
            <a:pPr marL="0" lvl="0" indent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t>‹#›</a:t>
            </a:fld>
            <a:endParaRPr/>
          </a:p>
        </p:txBody>
      </p:sp>
      <p:sp>
        <p:nvSpPr>
          <p:cNvPr id="49" name="Google Shape;49;p9">
            <a:extLst xmlns:a="http://schemas.openxmlformats.org/drawingml/2006/main">
              <a:ext uri="{FF2B5EF4-FFF2-40B4-BE49-F238E27FC236}">
                <a16:creationId xmlns:a16="http://schemas.microsoft.com/office/drawing/2014/main" id="{FF27F006-FEFA-4E74-A0D3-9087D8FA73D4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2430360" y="39365280"/>
            <a:ext cx="6749280" cy="28803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413625" tIns="207000" rIns="413625" bIns="207000" anchor="t">
            <a:noAutofit/>
          </a:bodyPr>
          <a:lstStyle xmlns:a="http://schemas.openxmlformats.org/drawingml/2006/main">
            <a:lvl1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 xmlns:a="http://schemas.openxmlformats.org/drawingml/2006/main"/>
        </p:txBody>
      </p:sp>
    </p:spTree>
  </p:cSld>
</p:sldLayout>
</file>

<file path=ppt/slideLayouts/slideLayout8.xml><?xml version="1.0" encoding="utf-8"?>
<p:sldLayout xmlns:p="http://schemas.openxmlformats.org/presentationml/2006/main" matchingName="Title Content and 2 Content">
  <p:cSld name="OBJECT_AND_TWO_OBJECTS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1" name="Google Shape;51;p10">
            <a:extLst xmlns:a="http://schemas.openxmlformats.org/drawingml/2006/main">
              <a:ext uri="{FF2B5EF4-FFF2-40B4-BE49-F238E27FC236}">
                <a16:creationId xmlns:a16="http://schemas.microsoft.com/office/drawing/2014/main" id="{1538905D-5DDA-4251-9749-C93D2F3A4175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1620000" y="1723680"/>
            <a:ext cx="29162880" cy="72147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>
            <a:lvl1pPr marR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sz="44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 xmlns:a="http://schemas.openxmlformats.org/drawingml/2006/main"/>
        </p:txBody>
      </p:sp>
      <p:sp>
        <p:nvSpPr>
          <p:cNvPr id="52" name="Google Shape;52;p10">
            <a:extLst xmlns:a="http://schemas.openxmlformats.org/drawingml/2006/main">
              <a:ext uri="{FF2B5EF4-FFF2-40B4-BE49-F238E27FC236}">
                <a16:creationId xmlns:a16="http://schemas.microsoft.com/office/drawing/2014/main" id="{57BA88F2-3283-44C8-8769-5B9F978D66B0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1620000" y="10109880"/>
            <a:ext cx="14231160" cy="250585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t">
            <a:normAutofit/>
          </a:bodyPr>
          <a:lstStyle xmlns:a="http://schemas.openxmlformats.org/drawingml/2006/main">
            <a:lvl1pPr marL="457200" marR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 xmlns:a="http://schemas.openxmlformats.org/drawingml/2006/main"/>
        </p:txBody>
      </p:sp>
      <p:sp>
        <p:nvSpPr>
          <p:cNvPr id="53" name="Google Shape;53;p10">
            <a:extLst xmlns:a="http://schemas.openxmlformats.org/drawingml/2006/main">
              <a:ext uri="{FF2B5EF4-FFF2-40B4-BE49-F238E27FC236}">
                <a16:creationId xmlns:a16="http://schemas.microsoft.com/office/drawing/2014/main" id="{3F7C7FDA-655C-4111-9A12-C7C0772C8679}"/>
              </a:ext>
            </a:extLst>
          </p:cNvPr>
          <p:cNvSpPr>
            <a:spLocks xmlns:a="http://schemas.openxmlformats.org/drawingml/2006/main" noGrp="1"/>
          </p:cNvSpPr>
          <p:nvPr>
            <p:ph type="body" idx="2"/>
          </p:nvPr>
        </p:nvSpPr>
        <p:spPr>
          <a:xfrm xmlns:a="http://schemas.openxmlformats.org/drawingml/2006/main">
            <a:off x="16563240" y="10109880"/>
            <a:ext cx="14231160" cy="119527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t">
            <a:normAutofit/>
          </a:bodyPr>
          <a:lstStyle xmlns:a="http://schemas.openxmlformats.org/drawingml/2006/main">
            <a:lvl1pPr marL="457200" marR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 xmlns:a="http://schemas.openxmlformats.org/drawingml/2006/main"/>
        </p:txBody>
      </p:sp>
      <p:sp>
        <p:nvSpPr>
          <p:cNvPr id="54" name="Google Shape;54;p10">
            <a:extLst xmlns:a="http://schemas.openxmlformats.org/drawingml/2006/main">
              <a:ext uri="{FF2B5EF4-FFF2-40B4-BE49-F238E27FC236}">
                <a16:creationId xmlns:a16="http://schemas.microsoft.com/office/drawing/2014/main" id="{B165230D-EB6D-414F-9C07-DDE53DDDB59F}"/>
              </a:ext>
            </a:extLst>
          </p:cNvPr>
          <p:cNvSpPr>
            <a:spLocks xmlns:a="http://schemas.openxmlformats.org/drawingml/2006/main" noGrp="1"/>
          </p:cNvSpPr>
          <p:nvPr>
            <p:ph type="body" idx="3"/>
          </p:nvPr>
        </p:nvSpPr>
        <p:spPr>
          <a:xfrm xmlns:a="http://schemas.openxmlformats.org/drawingml/2006/main">
            <a:off x="16563240" y="23198400"/>
            <a:ext cx="14231160" cy="119527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t">
            <a:normAutofit/>
          </a:bodyPr>
          <a:lstStyle xmlns:a="http://schemas.openxmlformats.org/drawingml/2006/main">
            <a:lvl1pPr marL="457200" marR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 xmlns:a="http://schemas.openxmlformats.org/drawingml/2006/main"/>
        </p:txBody>
      </p:sp>
      <p:sp>
        <p:nvSpPr>
          <p:cNvPr id="55" name="Google Shape;55;p10">
            <a:extLst xmlns:a="http://schemas.openxmlformats.org/drawingml/2006/main">
              <a:ext uri="{FF2B5EF4-FFF2-40B4-BE49-F238E27FC236}">
                <a16:creationId xmlns:a16="http://schemas.microsoft.com/office/drawing/2014/main" id="{C4C3E094-9928-4C58-902D-FC262EAFB29D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>
            <a:off x="11071080" y="39365280"/>
            <a:ext cx="10260720" cy="28803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413625" tIns="207000" rIns="413625" bIns="207000" anchor="t">
            <a:noAutofit/>
          </a:bodyPr>
          <a:lstStyle xmlns:a="http://schemas.openxmlformats.org/drawingml/2006/main"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 xmlns:a="http://schemas.openxmlformats.org/drawingml/2006/main"/>
        </p:txBody>
      </p:sp>
      <p:sp>
        <p:nvSpPr>
          <p:cNvPr id="56" name="Google Shape;56;p10">
            <a:extLst xmlns:a="http://schemas.openxmlformats.org/drawingml/2006/main">
              <a:ext uri="{FF2B5EF4-FFF2-40B4-BE49-F238E27FC236}">
                <a16:creationId xmlns:a16="http://schemas.microsoft.com/office/drawing/2014/main" id="{25758738-45FE-4066-ABC4-0F28B1E98610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23223600" y="39365280"/>
            <a:ext cx="6749280" cy="28803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413625" tIns="207000" rIns="413625" bIns="207000" anchor="t">
            <a:noAutofit/>
          </a:bodyPr>
          <a:lstStyle xmlns:a="http://schemas.openxmlformats.org/drawingml/2006/main">
            <a:lvl1pPr marL="0" indent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6300"/>
              <a:buFont typeface="Times New Roman"/>
              <a:buNone/>
              <a:defRPr sz="6300" b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defRPr>
            </a:lvl1pPr>
            <a:lvl2pPr marL="0" indent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6300"/>
              <a:buFont typeface="Times New Roman"/>
              <a:buNone/>
              <a:defRPr sz="6300" b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defRPr>
            </a:lvl2pPr>
            <a:lvl3pPr marL="0" indent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6300"/>
              <a:buFont typeface="Times New Roman"/>
              <a:buNone/>
              <a:defRPr sz="6300" b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defRPr>
            </a:lvl3pPr>
            <a:lvl4pPr marL="0" indent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6300"/>
              <a:buFont typeface="Times New Roman"/>
              <a:buNone/>
              <a:defRPr sz="6300" b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defRPr>
            </a:lvl4pPr>
            <a:lvl5pPr marL="0" indent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6300"/>
              <a:buFont typeface="Times New Roman"/>
              <a:buNone/>
              <a:defRPr sz="6300" b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defRPr>
            </a:lvl5pPr>
            <a:lvl6pPr marL="0" indent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6300"/>
              <a:buFont typeface="Times New Roman"/>
              <a:buNone/>
              <a:defRPr sz="6300" b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defRPr>
            </a:lvl6pPr>
            <a:lvl7pPr marL="0" indent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6300"/>
              <a:buFont typeface="Times New Roman"/>
              <a:buNone/>
              <a:defRPr sz="6300" b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defRPr>
            </a:lvl7pPr>
            <a:lvl8pPr marL="0" indent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6300"/>
              <a:buFont typeface="Times New Roman"/>
              <a:buNone/>
              <a:defRPr sz="6300" b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defRPr>
            </a:lvl8pPr>
            <a:lvl9pPr marL="0" indent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6300"/>
              <a:buFont typeface="Times New Roman"/>
              <a:buNone/>
              <a:defRPr sz="6300" b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defRPr>
            </a:lvl9pPr>
          </a:lstStyle>
          <a:p xmlns:a="http://schemas.openxmlformats.org/drawingml/2006/main">
            <a:pPr marL="0" lvl="0" indent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t>‹#›</a:t>
            </a:fld>
            <a:endParaRPr/>
          </a:p>
        </p:txBody>
      </p:sp>
      <p:sp>
        <p:nvSpPr>
          <p:cNvPr id="57" name="Google Shape;57;p10">
            <a:extLst xmlns:a="http://schemas.openxmlformats.org/drawingml/2006/main">
              <a:ext uri="{FF2B5EF4-FFF2-40B4-BE49-F238E27FC236}">
                <a16:creationId xmlns:a16="http://schemas.microsoft.com/office/drawing/2014/main" id="{4DE163CF-01D9-44FD-A940-49FD18C2ACDD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2430360" y="39365280"/>
            <a:ext cx="6749280" cy="28803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413625" tIns="207000" rIns="413625" bIns="207000" anchor="t">
            <a:noAutofit/>
          </a:bodyPr>
          <a:lstStyle xmlns:a="http://schemas.openxmlformats.org/drawingml/2006/main">
            <a:lvl1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 xmlns:a="http://schemas.openxmlformats.org/drawingml/2006/main"/>
        </p:txBody>
      </p:sp>
    </p:spTree>
  </p:cSld>
</p:sldLayout>
</file>

<file path=ppt/slideLayouts/slideLayout9.xml><?xml version="1.0" encoding="utf-8"?>
<p:sldLayout xmlns:p="http://schemas.openxmlformats.org/presentationml/2006/main" matchingName="Title, 2 Content over Content">
  <p:cSld name="TWO_OBJECTS_OVER_TEX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9" name="Google Shape;59;p11">
            <a:extLst xmlns:a="http://schemas.openxmlformats.org/drawingml/2006/main">
              <a:ext uri="{FF2B5EF4-FFF2-40B4-BE49-F238E27FC236}">
                <a16:creationId xmlns:a16="http://schemas.microsoft.com/office/drawing/2014/main" id="{1F024116-D35C-4108-9B3F-461E215910C6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1620000" y="1723680"/>
            <a:ext cx="29162880" cy="72147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>
            <a:lvl1pPr marR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sz="44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 xmlns:a="http://schemas.openxmlformats.org/drawingml/2006/main"/>
        </p:txBody>
      </p:sp>
      <p:sp>
        <p:nvSpPr>
          <p:cNvPr id="60" name="Google Shape;60;p11">
            <a:extLst xmlns:a="http://schemas.openxmlformats.org/drawingml/2006/main">
              <a:ext uri="{FF2B5EF4-FFF2-40B4-BE49-F238E27FC236}">
                <a16:creationId xmlns:a16="http://schemas.microsoft.com/office/drawing/2014/main" id="{B4E6B4A8-AA12-4707-8402-883610D98004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1620000" y="10109880"/>
            <a:ext cx="14231160" cy="119527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t">
            <a:normAutofit/>
          </a:bodyPr>
          <a:lstStyle xmlns:a="http://schemas.openxmlformats.org/drawingml/2006/main">
            <a:lvl1pPr marL="457200" marR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 xmlns:a="http://schemas.openxmlformats.org/drawingml/2006/main"/>
        </p:txBody>
      </p:sp>
      <p:sp>
        <p:nvSpPr>
          <p:cNvPr id="61" name="Google Shape;61;p11">
            <a:extLst xmlns:a="http://schemas.openxmlformats.org/drawingml/2006/main">
              <a:ext uri="{FF2B5EF4-FFF2-40B4-BE49-F238E27FC236}">
                <a16:creationId xmlns:a16="http://schemas.microsoft.com/office/drawing/2014/main" id="{1BA9860E-901B-4508-A3D9-AE7F32EB8882}"/>
              </a:ext>
            </a:extLst>
          </p:cNvPr>
          <p:cNvSpPr>
            <a:spLocks xmlns:a="http://schemas.openxmlformats.org/drawingml/2006/main" noGrp="1"/>
          </p:cNvSpPr>
          <p:nvPr>
            <p:ph type="body" idx="2"/>
          </p:nvPr>
        </p:nvSpPr>
        <p:spPr>
          <a:xfrm xmlns:a="http://schemas.openxmlformats.org/drawingml/2006/main">
            <a:off x="16563240" y="10109880"/>
            <a:ext cx="14231160" cy="119527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t">
            <a:normAutofit/>
          </a:bodyPr>
          <a:lstStyle xmlns:a="http://schemas.openxmlformats.org/drawingml/2006/main">
            <a:lvl1pPr marL="457200" marR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 xmlns:a="http://schemas.openxmlformats.org/drawingml/2006/main"/>
        </p:txBody>
      </p:sp>
      <p:sp>
        <p:nvSpPr>
          <p:cNvPr id="62" name="Google Shape;62;p11">
            <a:extLst xmlns:a="http://schemas.openxmlformats.org/drawingml/2006/main">
              <a:ext uri="{FF2B5EF4-FFF2-40B4-BE49-F238E27FC236}">
                <a16:creationId xmlns:a16="http://schemas.microsoft.com/office/drawing/2014/main" id="{0DE9B72B-8353-45DF-BCEE-72F36D082623}"/>
              </a:ext>
            </a:extLst>
          </p:cNvPr>
          <p:cNvSpPr>
            <a:spLocks xmlns:a="http://schemas.openxmlformats.org/drawingml/2006/main" noGrp="1"/>
          </p:cNvSpPr>
          <p:nvPr>
            <p:ph type="body" idx="3"/>
          </p:nvPr>
        </p:nvSpPr>
        <p:spPr>
          <a:xfrm xmlns:a="http://schemas.openxmlformats.org/drawingml/2006/main">
            <a:off x="1620000" y="23198400"/>
            <a:ext cx="29162880" cy="119527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t">
            <a:normAutofit/>
          </a:bodyPr>
          <a:lstStyle xmlns:a="http://schemas.openxmlformats.org/drawingml/2006/main">
            <a:lvl1pPr marL="457200" marR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 xmlns:a="http://schemas.openxmlformats.org/drawingml/2006/main"/>
        </p:txBody>
      </p:sp>
      <p:sp>
        <p:nvSpPr>
          <p:cNvPr id="63" name="Google Shape;63;p11">
            <a:extLst xmlns:a="http://schemas.openxmlformats.org/drawingml/2006/main">
              <a:ext uri="{FF2B5EF4-FFF2-40B4-BE49-F238E27FC236}">
                <a16:creationId xmlns:a16="http://schemas.microsoft.com/office/drawing/2014/main" id="{4D91C635-2E0A-4336-AB90-1DF9D1125177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>
            <a:off x="11071080" y="39365280"/>
            <a:ext cx="10260720" cy="28803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413625" tIns="207000" rIns="413625" bIns="207000" anchor="t">
            <a:noAutofit/>
          </a:bodyPr>
          <a:lstStyle xmlns:a="http://schemas.openxmlformats.org/drawingml/2006/main"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 xmlns:a="http://schemas.openxmlformats.org/drawingml/2006/main"/>
        </p:txBody>
      </p:sp>
      <p:sp>
        <p:nvSpPr>
          <p:cNvPr id="64" name="Google Shape;64;p11">
            <a:extLst xmlns:a="http://schemas.openxmlformats.org/drawingml/2006/main">
              <a:ext uri="{FF2B5EF4-FFF2-40B4-BE49-F238E27FC236}">
                <a16:creationId xmlns:a16="http://schemas.microsoft.com/office/drawing/2014/main" id="{B4AC8394-03B7-432D-A785-C5C796FE76A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23223600" y="39365280"/>
            <a:ext cx="6749280" cy="28803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413625" tIns="207000" rIns="413625" bIns="207000" anchor="t">
            <a:noAutofit/>
          </a:bodyPr>
          <a:lstStyle xmlns:a="http://schemas.openxmlformats.org/drawingml/2006/main">
            <a:lvl1pPr marL="0" indent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6300"/>
              <a:buFont typeface="Times New Roman"/>
              <a:buNone/>
              <a:defRPr sz="6300" b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defRPr>
            </a:lvl1pPr>
            <a:lvl2pPr marL="0" indent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6300"/>
              <a:buFont typeface="Times New Roman"/>
              <a:buNone/>
              <a:defRPr sz="6300" b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defRPr>
            </a:lvl2pPr>
            <a:lvl3pPr marL="0" indent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6300"/>
              <a:buFont typeface="Times New Roman"/>
              <a:buNone/>
              <a:defRPr sz="6300" b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defRPr>
            </a:lvl3pPr>
            <a:lvl4pPr marL="0" indent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6300"/>
              <a:buFont typeface="Times New Roman"/>
              <a:buNone/>
              <a:defRPr sz="6300" b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defRPr>
            </a:lvl4pPr>
            <a:lvl5pPr marL="0" indent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6300"/>
              <a:buFont typeface="Times New Roman"/>
              <a:buNone/>
              <a:defRPr sz="6300" b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defRPr>
            </a:lvl5pPr>
            <a:lvl6pPr marL="0" indent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6300"/>
              <a:buFont typeface="Times New Roman"/>
              <a:buNone/>
              <a:defRPr sz="6300" b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defRPr>
            </a:lvl6pPr>
            <a:lvl7pPr marL="0" indent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6300"/>
              <a:buFont typeface="Times New Roman"/>
              <a:buNone/>
              <a:defRPr sz="6300" b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defRPr>
            </a:lvl7pPr>
            <a:lvl8pPr marL="0" indent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6300"/>
              <a:buFont typeface="Times New Roman"/>
              <a:buNone/>
              <a:defRPr sz="6300" b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defRPr>
            </a:lvl8pPr>
            <a:lvl9pPr marL="0" indent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6300"/>
              <a:buFont typeface="Times New Roman"/>
              <a:buNone/>
              <a:defRPr sz="6300" b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defRPr>
            </a:lvl9pPr>
          </a:lstStyle>
          <a:p xmlns:a="http://schemas.openxmlformats.org/drawingml/2006/main">
            <a:pPr marL="0" lvl="0" indent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t>‹#›</a:t>
            </a:fld>
            <a:endParaRPr/>
          </a:p>
        </p:txBody>
      </p:sp>
      <p:sp>
        <p:nvSpPr>
          <p:cNvPr id="65" name="Google Shape;65;p11">
            <a:extLst xmlns:a="http://schemas.openxmlformats.org/drawingml/2006/main">
              <a:ext uri="{FF2B5EF4-FFF2-40B4-BE49-F238E27FC236}">
                <a16:creationId xmlns:a16="http://schemas.microsoft.com/office/drawing/2014/main" id="{7AC81829-479D-4963-B206-DA41DD922355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2430360" y="39365280"/>
            <a:ext cx="6749280" cy="28803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413625" tIns="207000" rIns="413625" bIns="207000" anchor="t">
            <a:noAutofit/>
          </a:bodyPr>
          <a:lstStyle xmlns:a="http://schemas.openxmlformats.org/drawingml/2006/main">
            <a:lvl1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 xmlns:a="http://schemas.openxmlformats.org/drawingml/2006/main"/>
        </p:txBody>
      </p:sp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ee8c3f7804dd4305" /><Relationship Type="http://schemas.openxmlformats.org/officeDocument/2006/relationships/slideLayout" Target="/ppt/slideLayouts/slideLayout1.xml" Id="R5b4fed3dfec241d7" /><Relationship Type="http://schemas.openxmlformats.org/officeDocument/2006/relationships/slideLayout" Target="/ppt/slideLayouts/slideLayout2.xml" Id="Rf44ed59b5bf84084" /><Relationship Type="http://schemas.openxmlformats.org/officeDocument/2006/relationships/slideLayout" Target="/ppt/slideLayouts/slideLayout3.xml" Id="R8601b7fdffa647c3" /><Relationship Type="http://schemas.openxmlformats.org/officeDocument/2006/relationships/slideLayout" Target="/ppt/slideLayouts/slideLayout4.xml" Id="R2d639096a40e4871" /><Relationship Type="http://schemas.openxmlformats.org/officeDocument/2006/relationships/slideLayout" Target="/ppt/slideLayouts/slideLayout5.xml" Id="R385b756d11f34a23" /><Relationship Type="http://schemas.openxmlformats.org/officeDocument/2006/relationships/slideLayout" Target="/ppt/slideLayouts/slideLayout6.xml" Id="R8f72d261d22244d8" /><Relationship Type="http://schemas.openxmlformats.org/officeDocument/2006/relationships/slideLayout" Target="/ppt/slideLayouts/slideLayout7.xml" Id="R1ae14ed8763446ae" /><Relationship Type="http://schemas.openxmlformats.org/officeDocument/2006/relationships/slideLayout" Target="/ppt/slideLayouts/slideLayout8.xml" Id="R3f15b26ea5414116" /><Relationship Type="http://schemas.openxmlformats.org/officeDocument/2006/relationships/slideLayout" Target="/ppt/slideLayouts/slideLayout9.xml" Id="R5a74095cc88145d4" /><Relationship Type="http://schemas.openxmlformats.org/officeDocument/2006/relationships/slideLayout" Target="/ppt/slideLayouts/slideLayout10.xml" Id="R7d5a341446d34e77" /><Relationship Type="http://schemas.openxmlformats.org/officeDocument/2006/relationships/slideLayout" Target="/ppt/slideLayouts/slideLayout11.xml" Id="R6c026e48db3e49e0" /><Relationship Type="http://schemas.openxmlformats.org/officeDocument/2006/relationships/slideLayout" Target="/ppt/slideLayouts/slideLayout12.xml" Id="R144d8f4a1ffb4570" /></Relationships>
</file>

<file path=ppt/slideMasters/slideMaster1.xml><?xml version="1.0" encoding="utf-8"?>
<p:sldMaster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" name="Google Shape;6;p2">
            <a:extLst xmlns:a="http://schemas.openxmlformats.org/drawingml/2006/main">
              <a:ext uri="{FF2B5EF4-FFF2-40B4-BE49-F238E27FC236}">
                <a16:creationId xmlns:a16="http://schemas.microsoft.com/office/drawing/2014/main" id="{6DC05181-3755-4BDA-BB79-49C14E07E1ED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>
            <a:off x="11071080" y="39365280"/>
            <a:ext cx="10260720" cy="28803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413625" tIns="207000" rIns="413625" bIns="207000" anchor="t">
            <a:noAutofit/>
          </a:bodyPr>
          <a:lstStyle xmlns:a="http://schemas.openxmlformats.org/drawingml/2006/main">
            <a:lvl1pPr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</a:defRPr>
            </a:lvl1pPr>
            <a:lvl2pPr marR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R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R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R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R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R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R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R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 xmlns:a="http://schemas.openxmlformats.org/drawingml/2006/main"/>
        </p:txBody>
      </p:sp>
      <p:sp>
        <p:nvSpPr>
          <p:cNvPr id="7" name="Google Shape;7;p2">
            <a:extLst xmlns:a="http://schemas.openxmlformats.org/drawingml/2006/main">
              <a:ext uri="{FF2B5EF4-FFF2-40B4-BE49-F238E27FC236}">
                <a16:creationId xmlns:a16="http://schemas.microsoft.com/office/drawing/2014/main" id="{56A14D03-C9CA-41C9-8C95-C523D37C7E4A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23223600" y="39365280"/>
            <a:ext cx="6749280" cy="28803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413625" tIns="207000" rIns="413625" bIns="207000" anchor="t">
            <a:noAutofit/>
          </a:bodyPr>
          <a:lstStyle xmlns:a="http://schemas.openxmlformats.org/drawingml/2006/main">
            <a:lvl1pPr marL="0" marR="0" indent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6300"/>
              <a:buFont typeface="Times New Roman"/>
              <a:buNone/>
              <a:defRPr sz="6300" b="0" i="0" u="non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defRPr>
            </a:lvl1pPr>
            <a:lvl2pPr marL="0" marR="0" indent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6300"/>
              <a:buFont typeface="Times New Roman"/>
              <a:buNone/>
              <a:defRPr sz="6300" b="0" i="0" u="non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defRPr>
            </a:lvl2pPr>
            <a:lvl3pPr marL="0" marR="0" indent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6300"/>
              <a:buFont typeface="Times New Roman"/>
              <a:buNone/>
              <a:defRPr sz="6300" b="0" i="0" u="non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defRPr>
            </a:lvl3pPr>
            <a:lvl4pPr marL="0" marR="0" indent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6300"/>
              <a:buFont typeface="Times New Roman"/>
              <a:buNone/>
              <a:defRPr sz="6300" b="0" i="0" u="non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defRPr>
            </a:lvl4pPr>
            <a:lvl5pPr marL="0" marR="0" indent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6300"/>
              <a:buFont typeface="Times New Roman"/>
              <a:buNone/>
              <a:defRPr sz="6300" b="0" i="0" u="non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defRPr>
            </a:lvl5pPr>
            <a:lvl6pPr marL="0" marR="0" indent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6300"/>
              <a:buFont typeface="Times New Roman"/>
              <a:buNone/>
              <a:defRPr sz="6300" b="0" i="0" u="non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defRPr>
            </a:lvl6pPr>
            <a:lvl7pPr marL="0" marR="0" indent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6300"/>
              <a:buFont typeface="Times New Roman"/>
              <a:buNone/>
              <a:defRPr sz="6300" b="0" i="0" u="non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defRPr>
            </a:lvl7pPr>
            <a:lvl8pPr marL="0" marR="0" indent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6300"/>
              <a:buFont typeface="Times New Roman"/>
              <a:buNone/>
              <a:defRPr sz="6300" b="0" i="0" u="non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defRPr>
            </a:lvl8pPr>
            <a:lvl9pPr marL="0" marR="0" indent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6300"/>
              <a:buFont typeface="Times New Roman"/>
              <a:buNone/>
              <a:defRPr sz="6300" b="0" i="0" u="non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defRPr>
            </a:lvl9pPr>
          </a:lstStyle>
          <a:p xmlns:a="http://schemas.openxmlformats.org/drawingml/2006/main">
            <a:pPr marL="0" lvl="0" indent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t>‹#›</a:t>
            </a:fld>
            <a:endParaRPr/>
          </a:p>
        </p:txBody>
      </p:sp>
      <p:sp>
        <p:nvSpPr>
          <p:cNvPr id="8" name="Google Shape;8;p2">
            <a:extLst xmlns:a="http://schemas.openxmlformats.org/drawingml/2006/main">
              <a:ext uri="{FF2B5EF4-FFF2-40B4-BE49-F238E27FC236}">
                <a16:creationId xmlns:a16="http://schemas.microsoft.com/office/drawing/2014/main" id="{D0C90AFA-88A0-4F0F-9D68-3A9C373727F6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2430360" y="39365280"/>
            <a:ext cx="6749280" cy="28803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413625" tIns="207000" rIns="413625" bIns="207000" anchor="t">
            <a:noAutofit/>
          </a:bodyPr>
          <a:lstStyle xmlns:a="http://schemas.openxmlformats.org/drawingml/2006/main">
            <a:lvl1pPr marR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</a:defRPr>
            </a:lvl1pPr>
            <a:lvl2pPr marR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R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R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R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R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R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R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R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 xmlns:a="http://schemas.openxmlformats.org/drawingml/2006/main"/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b4fed3dfec241d7"/>
    <p:sldLayoutId xmlns:r="http://schemas.openxmlformats.org/officeDocument/2006/relationships" id="2147483650" r:id="Rf44ed59b5bf84084"/>
    <p:sldLayoutId xmlns:r="http://schemas.openxmlformats.org/officeDocument/2006/relationships" id="2147483651" r:id="R8601b7fdffa647c3"/>
    <p:sldLayoutId xmlns:r="http://schemas.openxmlformats.org/officeDocument/2006/relationships" id="2147483652" r:id="R2d639096a40e4871"/>
    <p:sldLayoutId xmlns:r="http://schemas.openxmlformats.org/officeDocument/2006/relationships" id="2147483653" r:id="R385b756d11f34a23"/>
    <p:sldLayoutId xmlns:r="http://schemas.openxmlformats.org/officeDocument/2006/relationships" id="2147483654" r:id="R8f72d261d22244d8"/>
    <p:sldLayoutId xmlns:r="http://schemas.openxmlformats.org/officeDocument/2006/relationships" id="2147483655" r:id="R1ae14ed8763446ae"/>
    <p:sldLayoutId xmlns:r="http://schemas.openxmlformats.org/officeDocument/2006/relationships" id="2147483656" r:id="R3f15b26ea5414116"/>
    <p:sldLayoutId xmlns:r="http://schemas.openxmlformats.org/officeDocument/2006/relationships" id="2147483657" r:id="R5a74095cc88145d4"/>
    <p:sldLayoutId xmlns:r="http://schemas.openxmlformats.org/officeDocument/2006/relationships" id="2147483658" r:id="R7d5a341446d34e77"/>
    <p:sldLayoutId xmlns:r="http://schemas.openxmlformats.org/officeDocument/2006/relationships" id="2147483659" r:id="R6c026e48db3e49e0"/>
    <p:sldLayoutId xmlns:r="http://schemas.openxmlformats.org/officeDocument/2006/relationships" id="2147483660" r:id="R144d8f4a1ffb4570"/>
  </p:sldLayoutIdLst>
  <p:hf sldNum="0" hdr="0" ftr="0" dt="0"/>
  <p:txStyles>
    <p:titleStyle>
      <a:lvl1pPr xmlns:a="http://schemas.openxmlformats.org/drawingml/2006/main" marR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1pPr>
      <a:lvl2pPr xmlns:a="http://schemas.openxmlformats.org/drawingml/2006/main" marR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2pPr>
      <a:lvl3pPr xmlns:a="http://schemas.openxmlformats.org/drawingml/2006/main" marR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3pPr>
      <a:lvl4pPr xmlns:a="http://schemas.openxmlformats.org/drawingml/2006/main" marR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4pPr>
      <a:lvl5pPr xmlns:a="http://schemas.openxmlformats.org/drawingml/2006/main" marR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5pPr>
      <a:lvl6pPr xmlns:a="http://schemas.openxmlformats.org/drawingml/2006/main" marR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6pPr>
      <a:lvl7pPr xmlns:a="http://schemas.openxmlformats.org/drawingml/2006/main" marR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7pPr>
      <a:lvl8pPr xmlns:a="http://schemas.openxmlformats.org/drawingml/2006/main" marR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8pPr>
      <a:lvl9pPr xmlns:a="http://schemas.openxmlformats.org/drawingml/2006/main" marR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9pPr>
    </p:titleStyle>
    <p:bodyStyle>
      <a:lvl1pPr xmlns:a="http://schemas.openxmlformats.org/drawingml/2006/main" marR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1pPr>
      <a:lvl2pPr xmlns:a="http://schemas.openxmlformats.org/drawingml/2006/main" marR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2pPr>
      <a:lvl3pPr xmlns:a="http://schemas.openxmlformats.org/drawingml/2006/main" marR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3pPr>
      <a:lvl4pPr xmlns:a="http://schemas.openxmlformats.org/drawingml/2006/main" marR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4pPr>
      <a:lvl5pPr xmlns:a="http://schemas.openxmlformats.org/drawingml/2006/main" marR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5pPr>
      <a:lvl6pPr xmlns:a="http://schemas.openxmlformats.org/drawingml/2006/main" marR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6pPr>
      <a:lvl7pPr xmlns:a="http://schemas.openxmlformats.org/drawingml/2006/main" marR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7pPr>
      <a:lvl8pPr xmlns:a="http://schemas.openxmlformats.org/drawingml/2006/main" marR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8pPr>
      <a:lvl9pPr xmlns:a="http://schemas.openxmlformats.org/drawingml/2006/main" marR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9pPr>
    </p:bodyStyle>
    <p:otherStyle>
      <a:lvl1pPr xmlns:a="http://schemas.openxmlformats.org/drawingml/2006/main" marR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1pPr>
      <a:lvl2pPr xmlns:a="http://schemas.openxmlformats.org/drawingml/2006/main" marR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2pPr>
      <a:lvl3pPr xmlns:a="http://schemas.openxmlformats.org/drawingml/2006/main" marR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3pPr>
      <a:lvl4pPr xmlns:a="http://schemas.openxmlformats.org/drawingml/2006/main" marR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4pPr>
      <a:lvl5pPr xmlns:a="http://schemas.openxmlformats.org/drawingml/2006/main" marR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5pPr>
      <a:lvl6pPr xmlns:a="http://schemas.openxmlformats.org/drawingml/2006/main" marR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6pPr>
      <a:lvl7pPr xmlns:a="http://schemas.openxmlformats.org/drawingml/2006/main" marR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7pPr>
      <a:lvl8pPr xmlns:a="http://schemas.openxmlformats.org/drawingml/2006/main" marR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8pPr>
      <a:lvl9pPr xmlns:a="http://schemas.openxmlformats.org/drawingml/2006/main" marR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9pPr>
    </p:otherStyle>
  </p:txStyles>
</p:sldMaster>
</file>

<file path=ppt/slideMasters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ADE2E2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>
          <a:solidFill>
            <a:schemeClr val="phClr">
              <a:shade val="95000"/>
              <a:satMod val="105000"/>
            </a:schemeClr>
          </a:solidFill>
          <a:prstDash val="solid"/>
        </a:ln>
        <a:ln w="25400">
          <a:solidFill>
            <a:schemeClr val="phClr"/>
          </a:solidFill>
          <a:prstDash val="solid"/>
        </a:ln>
        <a:ln w="38100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05ddfcb31745ba" /><Relationship Type="http://schemas.openxmlformats.org/officeDocument/2006/relationships/image" Target="/ppt/media/image.png" Id="R451fb5600d8b4a95" /><Relationship Type="http://schemas.openxmlformats.org/officeDocument/2006/relationships/image" Target="/ppt/media/image2.png" Id="R0fae715ea0604eaa" /><Relationship Type="http://schemas.openxmlformats.org/officeDocument/2006/relationships/image" Target="/ppt/media/image3.png" Id="R502f2141d0824fa4" /><Relationship Type="http://schemas.openxmlformats.org/officeDocument/2006/relationships/image" Target="/ppt/media/image4.png" Id="R516486e243c14732" /><Relationship Type="http://schemas.openxmlformats.org/officeDocument/2006/relationships/image" Target="/ppt/media/image5.png" Id="R443fe5a26068444e" /><Relationship Type="http://schemas.openxmlformats.org/officeDocument/2006/relationships/notesSlide" Target="/ppt/notesSlides/notesSlide1.xml" Id="R253c4e65edaa4ba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7" name="Google Shape;97;p1">
            <a:extLst xmlns:a="http://schemas.openxmlformats.org/drawingml/2006/main">
              <a:ext uri="{FF2B5EF4-FFF2-40B4-BE49-F238E27FC236}">
                <a16:creationId xmlns:a16="http://schemas.microsoft.com/office/drawing/2014/main" id="{8FE6E107-3678-4F03-A24C-9313FBD5FA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7680" y="5894280"/>
            <a:ext cx="30109320" cy="22125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300"/>
              <a:buFont typeface="Arial"/>
              <a:buNone/>
              <a:defRPr sz="7200" b="0">
                <a:solidFill>
                  <a:srgbClr val="202634"/>
                </a:solidFill>
                <a:latin typeface="Arial"/>
                <a:ea typeface="Arial"/>
                <a:cs typeface="Arial"/>
              </a:defRPr>
            </a:pPr>
            <a:r>
              <a:rPr sz="7200" b="1" i="0" u="none" cap="none">
                <a:solidFill>
                  <a:srgbClr val="202634"/>
                </a:solidFill>
                <a:latin typeface="Arial"/>
                <a:ea typeface="Arial"/>
                <a:cs typeface="Arial"/>
              </a:rPr>
              <a:t>TÍTULO DO TRABALHO</a:t>
            </a:r>
            <a:endParaRPr sz="6300" b="0" i="0" u="non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98" name="Google Shape;98;p1">
            <a:extLst xmlns:a="http://schemas.openxmlformats.org/drawingml/2006/main">
              <a:ext uri="{FF2B5EF4-FFF2-40B4-BE49-F238E27FC236}">
                <a16:creationId xmlns:a16="http://schemas.microsoft.com/office/drawing/2014/main" id="{1E6D24FC-7C4D-49D0-AE1B-81B8492AB2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30360" y="8037360"/>
            <a:ext cx="27543960" cy="22107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432000" tIns="216000" rIns="432000" bIns="2160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20"/>
              </a:spcAft>
              <a:buNone/>
            </a:pPr>
            <a:r>
              <a:rPr sz="4000" b="1">
                <a:latin typeface="Arial"/>
                <a:ea typeface="Arial"/>
                <a:cs typeface="Arial"/>
              </a:rPr>
              <a:t>Nome do Autor Principal¹; Nome do Coautor²; Nome do Orientador³</a:t>
            </a:r>
          </a:p>
          <a:p xmlns:a="http://schemas.openxmlformats.org/drawingml/2006/main">
            <a:pPr algn="ctr">
              <a:buNone/>
            </a:pPr>
            <a:r>
              <a:rPr sz="3000">
                <a:latin typeface="Arial"/>
                <a:ea typeface="Arial"/>
                <a:cs typeface="Arial"/>
              </a:rPr>
              <a:t>¹ Programa e instituição; ² Programa e instituição; ³ Instituição do orientador</a:t>
            </a:r>
          </a:p>
          <a:p xmlns:a="http://schemas.openxmlformats.org/drawingml/2006/main">
            <a:pPr algn="ctr">
              <a:buNone/>
            </a:pPr>
            <a:r>
              <a:rPr sz="3000">
                <a:latin typeface="Arial"/>
                <a:ea typeface="Arial"/>
                <a:cs typeface="Arial"/>
              </a:rPr>
              <a:t>E-mail para correspondência: [e-mail do autor]</a:t>
            </a:r>
          </a:p>
        </p:txBody>
      </p:sp>
      <p:sp>
        <p:nvSpPr>
          <p:cNvPr id="99" name="Google Shape;99;p1">
            <a:extLst xmlns:a="http://schemas.openxmlformats.org/drawingml/2006/main">
              <a:ext uri="{FF2B5EF4-FFF2-40B4-BE49-F238E27FC236}">
                <a16:creationId xmlns:a16="http://schemas.microsoft.com/office/drawing/2014/main" id="{57B9C4D8-B8EC-47EC-AD16-587AEF88A6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4913" y="17237202"/>
            <a:ext cx="14399609" cy="7162229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just">
              <a:spcAft>
                <a:spcPts val="0"/>
              </a:spcAft>
              <a:defRPr sz="3200">
                <a:solidFill>
                  <a:srgbClr val="202634"/>
                </a:solidFill>
                <a:latin typeface="Arial"/>
                <a:ea typeface="Arial"/>
                <a:cs typeface="Arial"/>
              </a:defRPr>
            </a:pPr>
            <a:r>
              <a:rPr sz="4400" b="1">
                <a:solidFill>
                  <a:srgbClr val="283555"/>
                </a:solidFill>
                <a:latin typeface="Arial"/>
                <a:ea typeface="Arial"/>
                <a:cs typeface="Arial"/>
              </a:rPr>
              <a:t>METODOLOGIA</a:t>
            </a:r>
          </a:p>
          <a:p xmlns:a="http://schemas.openxmlformats.org/drawingml/2006/main">
            <a:pPr marL="0" indent="450000" algn="just">
              <a:spcAft>
                <a:spcPts val="0"/>
              </a:spcAft>
              <a:defRPr sz="3200">
                <a:solidFill>
                  <a:srgbClr val="202634"/>
                </a:solidFill>
                <a:latin typeface="Arial"/>
                <a:ea typeface="Arial"/>
                <a:cs typeface="Arial"/>
              </a:defRPr>
            </a:pPr>
            <a:r>
              <a:rPr sz="3200">
                <a:solidFill>
                  <a:srgbClr val="202634"/>
                </a:solidFill>
                <a:latin typeface="Arial"/>
                <a:ea typeface="Arial"/>
                <a:cs typeface="Arial"/>
              </a:rPr>
              <a:t>Descreva o tipo de pesquisa, o local, o período e a população, amostra ou material analisado. Informe os critérios de seleção, o delineamento, os tratamentos e o número de repetições. Em pesquisas qualitativas, caracterize os participantes e o contexto de produção dos dados.</a:t>
            </a:r>
          </a:p>
          <a:p xmlns:a="http://schemas.openxmlformats.org/drawingml/2006/main">
            <a:pPr algn="just">
              <a:spcAft>
                <a:spcPts val="0"/>
              </a:spcAft>
              <a:defRPr sz="3200">
                <a:solidFill>
                  <a:srgbClr val="202634"/>
                </a:solidFill>
                <a:latin typeface="Arial"/>
                <a:ea typeface="Arial"/>
                <a:cs typeface="Arial"/>
              </a:defRPr>
            </a:pPr>
            <a:r>
              <a:rPr sz="1400">
                <a:latin typeface="Arial"/>
                <a:ea typeface="Arial"/>
                <a:cs typeface="Arial"/>
              </a:rPr>
              <a:t> </a:t>
            </a:r>
          </a:p>
          <a:p xmlns:a="http://schemas.openxmlformats.org/drawingml/2006/main">
            <a:pPr marL="0" indent="450000" algn="just">
              <a:spcAft>
                <a:spcPts val="0"/>
              </a:spcAft>
              <a:defRPr sz="3200">
                <a:solidFill>
                  <a:srgbClr val="202634"/>
                </a:solidFill>
                <a:latin typeface="Arial"/>
                <a:ea typeface="Arial"/>
                <a:cs typeface="Arial"/>
              </a:defRPr>
            </a:pPr>
            <a:r>
              <a:rPr sz="3200">
                <a:solidFill>
                  <a:srgbClr val="202634"/>
                </a:solidFill>
                <a:latin typeface="Arial"/>
                <a:ea typeface="Arial"/>
                <a:cs typeface="Arial"/>
              </a:rPr>
              <a:t>Explique os procedimentos de coleta, os instrumentos utilizados e as variáveis ou categorias examinadas. Apresente as etapas em sequência lógica e priorize as informações necessárias para compreender como o estudo foi conduzido.</a:t>
            </a:r>
          </a:p>
          <a:p xmlns:a="http://schemas.openxmlformats.org/drawingml/2006/main">
            <a:pPr algn="just">
              <a:spcAft>
                <a:spcPts val="0"/>
              </a:spcAft>
              <a:defRPr sz="3200">
                <a:solidFill>
                  <a:srgbClr val="202634"/>
                </a:solidFill>
                <a:latin typeface="Arial"/>
                <a:ea typeface="Arial"/>
                <a:cs typeface="Arial"/>
              </a:defRPr>
            </a:pPr>
            <a:r>
              <a:rPr sz="1400">
                <a:latin typeface="Arial"/>
                <a:ea typeface="Arial"/>
                <a:cs typeface="Arial"/>
              </a:rPr>
              <a:t> </a:t>
            </a:r>
          </a:p>
          <a:p xmlns:a="http://schemas.openxmlformats.org/drawingml/2006/main">
            <a:pPr marL="0" indent="450000" algn="just">
              <a:spcAft>
                <a:spcPts val="0"/>
              </a:spcAft>
              <a:defRPr sz="3200">
                <a:solidFill>
                  <a:srgbClr val="202634"/>
                </a:solidFill>
                <a:latin typeface="Arial"/>
                <a:ea typeface="Arial"/>
                <a:cs typeface="Arial"/>
              </a:defRPr>
            </a:pPr>
            <a:r>
              <a:rPr sz="3200">
                <a:solidFill>
                  <a:srgbClr val="202634"/>
                </a:solidFill>
                <a:latin typeface="Arial"/>
                <a:ea typeface="Arial"/>
                <a:cs typeface="Arial"/>
              </a:rPr>
              <a:t>Indique os métodos de análise e os critérios de interpretação. Se houver análise estatística, informe o teste, os pressupostos verificados e o nível de significância. Registre a aprovação ética e as autorizações aplicáveis, preservando os dados pessoais dos participantes.</a:t>
            </a:r>
          </a:p>
        </p:txBody>
      </p:sp>
      <p:sp>
        <p:nvSpPr>
          <p:cNvPr id="100" name="Google Shape;100;p1">
            <a:extLst xmlns:a="http://schemas.openxmlformats.org/drawingml/2006/main">
              <a:ext uri="{FF2B5EF4-FFF2-40B4-BE49-F238E27FC236}">
                <a16:creationId xmlns:a16="http://schemas.microsoft.com/office/drawing/2014/main" id="{8A7734DB-553E-48F1-A2FD-E1E8C89208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857726" y="31472315"/>
            <a:ext cx="14399609" cy="542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just">
              <a:spcAft>
                <a:spcPts val="0"/>
              </a:spcAft>
              <a:defRPr sz="3200">
                <a:solidFill>
                  <a:srgbClr val="202634"/>
                </a:solidFill>
                <a:latin typeface="Arial"/>
                <a:ea typeface="Arial"/>
                <a:cs typeface="Arial"/>
              </a:defRPr>
            </a:pPr>
            <a:r>
              <a:rPr sz="4400" b="1">
                <a:solidFill>
                  <a:srgbClr val="283555"/>
                </a:solidFill>
                <a:latin typeface="Arial"/>
                <a:ea typeface="Arial"/>
                <a:cs typeface="Arial"/>
              </a:rPr>
              <a:t>CONCLUSÃO</a:t>
            </a:r>
          </a:p>
          <a:p xmlns:a="http://schemas.openxmlformats.org/drawingml/2006/main">
            <a:pPr marL="0" indent="450000" algn="just">
              <a:spcAft>
                <a:spcPts val="0"/>
              </a:spcAft>
              <a:defRPr sz="3200">
                <a:solidFill>
                  <a:srgbClr val="202634"/>
                </a:solidFill>
                <a:latin typeface="Arial"/>
                <a:ea typeface="Arial"/>
                <a:cs typeface="Arial"/>
              </a:defRPr>
            </a:pPr>
            <a:r>
              <a:rPr sz="3200">
                <a:solidFill>
                  <a:srgbClr val="202634"/>
                </a:solidFill>
                <a:latin typeface="Arial"/>
                <a:ea typeface="Arial"/>
                <a:cs typeface="Arial"/>
              </a:rPr>
              <a:t>Responda ao objetivo e sintetize a principal contribuição do estudo. Delimite o alcance das conclusões, considerando as condições da pesquisa e as limitações identificadas. Destaque implicações científicas, práticas ou sociais somente quando sustentadas pelos resultados.</a:t>
            </a:r>
          </a:p>
          <a:p xmlns:a="http://schemas.openxmlformats.org/drawingml/2006/main">
            <a:pPr algn="just">
              <a:spcAft>
                <a:spcPts val="0"/>
              </a:spcAft>
              <a:defRPr sz="3200">
                <a:solidFill>
                  <a:srgbClr val="202634"/>
                </a:solidFill>
                <a:latin typeface="Arial"/>
                <a:ea typeface="Arial"/>
                <a:cs typeface="Arial"/>
              </a:defRPr>
            </a:pPr>
            <a:r>
              <a:rPr sz="1400">
                <a:latin typeface="Arial"/>
                <a:ea typeface="Arial"/>
                <a:cs typeface="Arial"/>
              </a:rPr>
              <a:t> </a:t>
            </a:r>
          </a:p>
          <a:p xmlns:a="http://schemas.openxmlformats.org/drawingml/2006/main">
            <a:pPr marL="0" indent="450000" algn="just">
              <a:spcAft>
                <a:spcPts val="0"/>
              </a:spcAft>
              <a:defRPr sz="3200">
                <a:solidFill>
                  <a:srgbClr val="202634"/>
                </a:solidFill>
                <a:latin typeface="Arial"/>
                <a:ea typeface="Arial"/>
                <a:cs typeface="Arial"/>
              </a:defRPr>
            </a:pPr>
            <a:r>
              <a:rPr sz="3200">
                <a:solidFill>
                  <a:srgbClr val="202634"/>
                </a:solidFill>
                <a:latin typeface="Arial"/>
                <a:ea typeface="Arial"/>
                <a:cs typeface="Arial"/>
              </a:rPr>
              <a:t>Se necessário, indique uma perspectiva de continuidade relacionada aos achados. Não introduza dados inéditos ou novas análises. O título “CONSIDERAÇÕES FINAIS” pode ser utilizado conforme a abordagem do trabalho.</a:t>
            </a:r>
          </a:p>
        </p:txBody>
      </p:sp>
      <p:sp>
        <p:nvSpPr>
          <p:cNvPr id="101" name="Google Shape;101;p1">
            <a:extLst xmlns:a="http://schemas.openxmlformats.org/drawingml/2006/main">
              <a:ext uri="{FF2B5EF4-FFF2-40B4-BE49-F238E27FC236}">
                <a16:creationId xmlns:a16="http://schemas.microsoft.com/office/drawing/2014/main" id="{4E05A500-9B50-415D-96FE-9825F04953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857726" y="37376291"/>
            <a:ext cx="14399609" cy="4190429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just">
              <a:spcAft>
                <a:spcPts val="0"/>
              </a:spcAft>
              <a:defRPr sz="3200">
                <a:solidFill>
                  <a:srgbClr val="202634"/>
                </a:solidFill>
                <a:latin typeface="Arial"/>
                <a:ea typeface="Arial"/>
                <a:cs typeface="Arial"/>
              </a:defRPr>
            </a:pPr>
            <a:r>
              <a:rPr sz="4400" b="1">
                <a:solidFill>
                  <a:srgbClr val="283555"/>
                </a:solidFill>
                <a:latin typeface="Arial"/>
                <a:ea typeface="Arial"/>
                <a:cs typeface="Arial"/>
              </a:rPr>
              <a:t>REFERÊNCIAS</a:t>
            </a:r>
          </a:p>
          <a:p xmlns:a="http://schemas.openxmlformats.org/drawingml/2006/main">
            <a:pPr marL="0" indent="450000" algn="just">
              <a:spcAft>
                <a:spcPts val="0"/>
              </a:spcAft>
              <a:defRPr sz="3200">
                <a:solidFill>
                  <a:srgbClr val="202634"/>
                </a:solidFill>
                <a:latin typeface="Arial"/>
                <a:ea typeface="Arial"/>
                <a:cs typeface="Arial"/>
              </a:defRPr>
            </a:pPr>
            <a:r>
              <a:rPr sz="3200">
                <a:solidFill>
                  <a:srgbClr val="202634"/>
                </a:solidFill>
                <a:latin typeface="Arial"/>
                <a:ea typeface="Arial"/>
                <a:cs typeface="Arial"/>
              </a:rPr>
              <a:t>Liste somente as obras citadas no pôster, mantendo um padrão bibliográfico consistente. Confira autoria, título, ano e demais elementos de identificação; inclua DOI ou endereço eletrônico quando pertinente.</a:t>
            </a:r>
          </a:p>
          <a:p xmlns:a="http://schemas.openxmlformats.org/drawingml/2006/main">
            <a:pPr algn="just">
              <a:spcAft>
                <a:spcPts val="0"/>
              </a:spcAft>
              <a:defRPr sz="3200">
                <a:solidFill>
                  <a:srgbClr val="202634"/>
                </a:solidFill>
                <a:latin typeface="Arial"/>
                <a:ea typeface="Arial"/>
                <a:cs typeface="Arial"/>
              </a:defRPr>
            </a:pPr>
            <a:r>
              <a:rPr sz="1400">
                <a:latin typeface="Arial"/>
                <a:ea typeface="Arial"/>
                <a:cs typeface="Arial"/>
              </a:rPr>
              <a:t> </a:t>
            </a:r>
          </a:p>
          <a:p xmlns:a="http://schemas.openxmlformats.org/drawingml/2006/main">
            <a:pPr marL="0" indent="450000" algn="just">
              <a:spcAft>
                <a:spcPts val="0"/>
              </a:spcAft>
              <a:defRPr sz="3200">
                <a:solidFill>
                  <a:srgbClr val="202634"/>
                </a:solidFill>
                <a:latin typeface="Arial"/>
                <a:ea typeface="Arial"/>
                <a:cs typeface="Arial"/>
              </a:defRPr>
            </a:pPr>
            <a:r>
              <a:rPr sz="3200">
                <a:solidFill>
                  <a:srgbClr val="202634"/>
                </a:solidFill>
                <a:latin typeface="Arial"/>
                <a:ea typeface="Arial"/>
                <a:cs typeface="Arial"/>
              </a:rPr>
              <a:t>Credite imagens, bases de dados e materiais de terceiros, respeitando as condições de uso. Verifique a correspondência entre todas as citações e a lista final.</a:t>
            </a:r>
          </a:p>
        </p:txBody>
      </p:sp>
      <p:sp>
        <p:nvSpPr>
          <p:cNvPr id="102" name="Google Shape;102;p1">
            <a:extLst xmlns:a="http://schemas.openxmlformats.org/drawingml/2006/main">
              <a:ext uri="{FF2B5EF4-FFF2-40B4-BE49-F238E27FC236}">
                <a16:creationId xmlns:a16="http://schemas.microsoft.com/office/drawing/2014/main" id="{8A880EF3-E188-4011-AFC8-C91497D83B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4913" y="24606314"/>
            <a:ext cx="14399609" cy="10287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just">
              <a:spcAft>
                <a:spcPts val="0"/>
              </a:spcAft>
              <a:defRPr sz="3200">
                <a:solidFill>
                  <a:srgbClr val="202634"/>
                </a:solidFill>
                <a:latin typeface="Arial"/>
                <a:ea typeface="Arial"/>
                <a:cs typeface="Arial"/>
              </a:defRPr>
            </a:pPr>
            <a:r>
              <a:rPr sz="4400" b="1">
                <a:solidFill>
                  <a:srgbClr val="283555"/>
                </a:solidFill>
                <a:latin typeface="Arial"/>
                <a:ea typeface="Arial"/>
                <a:cs typeface="Arial"/>
              </a:rPr>
              <a:t>RESULTADOS E DISCUSSÃO</a:t>
            </a:r>
          </a:p>
          <a:p xmlns:a="http://schemas.openxmlformats.org/drawingml/2006/main">
            <a:pPr marL="0" indent="450000" algn="just">
              <a:spcAft>
                <a:spcPts val="0"/>
              </a:spcAft>
              <a:defRPr sz="3200">
                <a:solidFill>
                  <a:srgbClr val="202634"/>
                </a:solidFill>
                <a:latin typeface="Arial"/>
                <a:ea typeface="Arial"/>
                <a:cs typeface="Arial"/>
              </a:defRPr>
            </a:pPr>
            <a:r>
              <a:rPr sz="3200">
                <a:solidFill>
                  <a:srgbClr val="202634"/>
                </a:solidFill>
                <a:latin typeface="Arial"/>
                <a:ea typeface="Arial"/>
                <a:cs typeface="Arial"/>
              </a:rPr>
              <a:t>Organize os achados na mesma sequência dos objetivos e destaque as evidências que respondem à pergunta da pesquisa. Relate tendências, diferenças, associações ou categorias relevantes, indicando sua magnitude e variabilidade quando disponíveis. Diferencie os resultados observados das interpretações propostas pelos autores.</a:t>
            </a:r>
          </a:p>
          <a:p xmlns:a="http://schemas.openxmlformats.org/drawingml/2006/main">
            <a:pPr algn="just">
              <a:spcAft>
                <a:spcPts val="0"/>
              </a:spcAft>
              <a:defRPr sz="3200">
                <a:solidFill>
                  <a:srgbClr val="202634"/>
                </a:solidFill>
                <a:latin typeface="Arial"/>
                <a:ea typeface="Arial"/>
                <a:cs typeface="Arial"/>
              </a:defRPr>
            </a:pPr>
            <a:r>
              <a:rPr sz="1400">
                <a:latin typeface="Arial"/>
                <a:ea typeface="Arial"/>
                <a:cs typeface="Arial"/>
              </a:rPr>
              <a:t> </a:t>
            </a:r>
          </a:p>
          <a:p xmlns:a="http://schemas.openxmlformats.org/drawingml/2006/main">
            <a:pPr marL="0" indent="450000" algn="just">
              <a:spcAft>
                <a:spcPts val="0"/>
              </a:spcAft>
              <a:defRPr sz="3200">
                <a:solidFill>
                  <a:srgbClr val="202634"/>
                </a:solidFill>
                <a:latin typeface="Arial"/>
                <a:ea typeface="Arial"/>
                <a:cs typeface="Arial"/>
              </a:defRPr>
            </a:pPr>
            <a:r>
              <a:rPr sz="3200">
                <a:solidFill>
                  <a:srgbClr val="202634"/>
                </a:solidFill>
                <a:latin typeface="Arial"/>
                <a:ea typeface="Arial"/>
                <a:cs typeface="Arial"/>
              </a:rPr>
              <a:t>Selecione tabelas e figuras que facilitem a compreensão e cite cada uma no texto. Use tabelas para consultar valores e gráficos para comparar grupos, acompanhar mudanças ou reconhecer padrões. Não repita em parágrafos todos os números já apresentados visualmente; comente apenas os aspectos necessários para sustentar a análise.</a:t>
            </a:r>
          </a:p>
          <a:p xmlns:a="http://schemas.openxmlformats.org/drawingml/2006/main">
            <a:pPr algn="just">
              <a:spcAft>
                <a:spcPts val="0"/>
              </a:spcAft>
              <a:defRPr sz="3200">
                <a:solidFill>
                  <a:srgbClr val="202634"/>
                </a:solidFill>
                <a:latin typeface="Arial"/>
                <a:ea typeface="Arial"/>
                <a:cs typeface="Arial"/>
              </a:defRPr>
            </a:pPr>
            <a:r>
              <a:rPr sz="1400">
                <a:latin typeface="Arial"/>
                <a:ea typeface="Arial"/>
                <a:cs typeface="Arial"/>
              </a:rPr>
              <a:t> </a:t>
            </a:r>
          </a:p>
          <a:p xmlns:a="http://schemas.openxmlformats.org/drawingml/2006/main">
            <a:pPr marL="0" indent="450000" algn="just">
              <a:spcAft>
                <a:spcPts val="0"/>
              </a:spcAft>
              <a:defRPr sz="3200">
                <a:solidFill>
                  <a:srgbClr val="202634"/>
                </a:solidFill>
                <a:latin typeface="Arial"/>
                <a:ea typeface="Arial"/>
                <a:cs typeface="Arial"/>
              </a:defRPr>
            </a:pPr>
            <a:r>
              <a:rPr sz="3200">
                <a:solidFill>
                  <a:srgbClr val="202634"/>
                </a:solidFill>
                <a:latin typeface="Arial"/>
                <a:ea typeface="Arial"/>
                <a:cs typeface="Arial"/>
              </a:rPr>
              <a:t>Relacione os achados ao conhecimento da área, apontando convergências, divergências e possíveis explicações. Considere as condições em que o estudo foi realizado e discuta suas limitações, como alcance da amostra, incertezas de medição e fatores não controlados. Evite atribuir causalidade quando o delineamento não permitir essa interpretação.</a:t>
            </a:r>
          </a:p>
          <a:p xmlns:a="http://schemas.openxmlformats.org/drawingml/2006/main">
            <a:pPr algn="just">
              <a:spcAft>
                <a:spcPts val="0"/>
              </a:spcAft>
              <a:defRPr sz="3200">
                <a:solidFill>
                  <a:srgbClr val="202634"/>
                </a:solidFill>
                <a:latin typeface="Arial"/>
                <a:ea typeface="Arial"/>
                <a:cs typeface="Arial"/>
              </a:defRPr>
            </a:pPr>
            <a:r>
              <a:rPr sz="1400">
                <a:latin typeface="Arial"/>
                <a:ea typeface="Arial"/>
                <a:cs typeface="Arial"/>
              </a:rPr>
              <a:t> </a:t>
            </a:r>
          </a:p>
          <a:p xmlns:a="http://schemas.openxmlformats.org/drawingml/2006/main">
            <a:pPr marL="0" indent="450000" algn="just">
              <a:spcAft>
                <a:spcPts val="0"/>
              </a:spcAft>
              <a:defRPr sz="3200">
                <a:solidFill>
                  <a:srgbClr val="202634"/>
                </a:solidFill>
                <a:latin typeface="Arial"/>
                <a:ea typeface="Arial"/>
                <a:cs typeface="Arial"/>
              </a:defRPr>
            </a:pPr>
            <a:r>
              <a:rPr sz="3200">
                <a:solidFill>
                  <a:srgbClr val="202634"/>
                </a:solidFill>
                <a:latin typeface="Arial"/>
                <a:ea typeface="Arial"/>
                <a:cs typeface="Arial"/>
              </a:rPr>
              <a:t>Use títulos, unidades e legendas que permitam a leitura independente. Explique abreviações, símbolos, tamanho amostral e dispersão. Substitua todos os dados sintéticos deste modelo pelos resultados efetivos da pesquisa.</a:t>
            </a:r>
          </a:p>
        </p:txBody>
      </p:sp>
      <p:graphicFrame>
        <p:nvGraphicFramePr>
          <p:cNvPr id="130" name="Google Shape;103;p1"/>
          <p:cNvGraphicFramePr/>
          <p:nvPr/>
        </p:nvGraphicFramePr>
        <p:xfrm>
          <a:off xmlns:a="http://schemas.openxmlformats.org/drawingml/2006/main" x="1146240" y="35471160"/>
          <a:ext xmlns:a="http://schemas.openxmlformats.org/drawingml/2006/main" cx="3000000" cy="3000000"/>
        </p:xfrm>
        <a:graphic xmlns:a="http://schemas.openxmlformats.org/drawingml/2006/main">
          <a:graphicData uri="http://schemas.openxmlformats.org/drawingml/2006/table">
            <a:tbl>
              <a:tblPr>
                <a:tableStyleId>{76D78D68-DC1D-4DA4-9EB3-B75F006B0028}</a:tableStyleId>
              </a:tblPr>
              <a:tblGrid>
                <a:gridCol w="2863800"/>
                <a:gridCol w="2863800"/>
                <a:gridCol w="2862000"/>
                <a:gridCol w="2863800"/>
                <a:gridCol w="2863800"/>
              </a:tblGrid>
              <a:tr h="931675">
                <a:tc>
                  <a:txBody>
                    <a:bodyPr>
                      <a:noAutofit/>
                    </a:bodyPr>
                    <a:lstStyle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Times New Roman"/>
                        <a:buNone/>
                      </a:pPr>
                      <a:r>
                        <a:rPr sz="3000" b="1" u="none" cap="none">
                          <a:solidFill>
                            <a:srgbClr val="283C4D"/>
                          </a:solidFill>
                          <a:latin typeface="Arial"/>
                          <a:ea typeface="Arial"/>
                          <a:cs typeface="Arial"/>
                        </a:rPr>
                        <a:t>Amostra</a:t>
                      </a:r>
                      <a:endParaRPr sz="3200" b="0" u="none" cap="none">
                        <a:latin typeface="Arial"/>
                        <a:ea typeface="Arial"/>
                        <a:cs typeface="Arial"/>
                      </a:endParaRPr>
                    </a:p>
                  </a:txBody>
                  <a:tcPr marL="91075" marR="91075" marT="45725" marB="45725" anchor="ctr">
                    <a:lnL w="12225" cmpd="sng">
                      <a:solidFill>
                        <a:srgbClr val="000000"/>
                      </a:solidFill>
                      <a:prstDash val="solid"/>
                    </a:lnL>
                    <a:lnR w="12225" cmpd="sng">
                      <a:solidFill>
                        <a:srgbClr val="000000"/>
                      </a:solidFill>
                      <a:prstDash val="solid"/>
                    </a:lnR>
                    <a:lnT w="12225" cmpd="sng">
                      <a:solidFill>
                        <a:srgbClr val="00CC99"/>
                      </a:solidFill>
                      <a:prstDash val="solid"/>
                    </a:lnT>
                    <a:lnB w="12225" cmpd="sng">
                      <a:solidFill>
                        <a:srgbClr val="00CC99"/>
                      </a:solidFill>
                      <a:prstDash val="solid"/>
                    </a:lnB>
                    <a:solidFill>
                      <a:srgbClr val="DCE9F2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Times New Roman"/>
                        <a:buNone/>
                      </a:pPr>
                      <a:r>
                        <a:rPr sz="3000" b="1" u="none" cap="none">
                          <a:solidFill>
                            <a:srgbClr val="283C4D"/>
                          </a:solidFill>
                          <a:latin typeface="Arial"/>
                          <a:ea typeface="Arial"/>
                          <a:cs typeface="Arial"/>
                        </a:rPr>
                        <a:t>n</a:t>
                      </a:r>
                      <a:endParaRPr sz="3200" b="0" u="none" cap="none">
                        <a:latin typeface="Arial"/>
                        <a:ea typeface="Arial"/>
                        <a:cs typeface="Arial"/>
                      </a:endParaRPr>
                    </a:p>
                  </a:txBody>
                  <a:tcPr marL="91075" marR="91075" marT="45725" marB="45725" anchor="ctr">
                    <a:lnL w="12225" cmpd="sng">
                      <a:solidFill>
                        <a:srgbClr val="000000"/>
                      </a:solidFill>
                      <a:prstDash val="solid"/>
                    </a:lnL>
                    <a:lnR w="12225" cmpd="sng">
                      <a:solidFill>
                        <a:srgbClr val="000000"/>
                      </a:solidFill>
                      <a:prstDash val="solid"/>
                    </a:lnR>
                    <a:lnT w="12225" cmpd="sng">
                      <a:solidFill>
                        <a:srgbClr val="00CC99"/>
                      </a:solidFill>
                      <a:prstDash val="solid"/>
                    </a:lnT>
                    <a:lnB w="12225" cmpd="sng">
                      <a:solidFill>
                        <a:srgbClr val="00CC99"/>
                      </a:solidFill>
                      <a:prstDash val="solid"/>
                    </a:lnB>
                    <a:solidFill>
                      <a:srgbClr val="DCE9F2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Times New Roman"/>
                        <a:buNone/>
                      </a:pPr>
                      <a:r>
                        <a:rPr sz="3000" b="1" u="none" cap="none">
                          <a:solidFill>
                            <a:srgbClr val="283C4D"/>
                          </a:solidFill>
                          <a:latin typeface="Arial"/>
                          <a:ea typeface="Arial"/>
                          <a:cs typeface="Arial"/>
                        </a:rPr>
                        <a:t>Idade (dias)</a:t>
                      </a:r>
                      <a:endParaRPr sz="3200" b="0" u="none" cap="none">
                        <a:latin typeface="Arial"/>
                        <a:ea typeface="Arial"/>
                        <a:cs typeface="Arial"/>
                      </a:endParaRPr>
                    </a:p>
                  </a:txBody>
                  <a:tcPr marL="91075" marR="91075" marT="45725" marB="45725" anchor="ctr">
                    <a:lnL w="12225" cmpd="sng">
                      <a:solidFill>
                        <a:srgbClr val="000000"/>
                      </a:solidFill>
                      <a:prstDash val="solid"/>
                    </a:lnL>
                    <a:lnR w="12225" cmpd="sng">
                      <a:solidFill>
                        <a:srgbClr val="000000"/>
                      </a:solidFill>
                      <a:prstDash val="solid"/>
                    </a:lnR>
                    <a:lnT w="12225" cmpd="sng">
                      <a:solidFill>
                        <a:srgbClr val="00CC99"/>
                      </a:solidFill>
                      <a:prstDash val="solid"/>
                    </a:lnT>
                    <a:lnB w="12225" cmpd="sng">
                      <a:solidFill>
                        <a:srgbClr val="00CC99"/>
                      </a:solidFill>
                      <a:prstDash val="solid"/>
                    </a:lnB>
                    <a:solidFill>
                      <a:srgbClr val="DCE9F2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Times New Roman"/>
                        <a:buNone/>
                      </a:pPr>
                      <a:r>
                        <a:rPr sz="3000" b="1" u="none" cap="none">
                          <a:solidFill>
                            <a:srgbClr val="283C4D"/>
                          </a:solidFill>
                          <a:latin typeface="Arial"/>
                          <a:ea typeface="Arial"/>
                          <a:cs typeface="Arial"/>
                        </a:rPr>
                        <a:t>Massa (g)</a:t>
                      </a:r>
                      <a:endParaRPr sz="3200" b="0" u="none" cap="none">
                        <a:latin typeface="Arial"/>
                        <a:ea typeface="Arial"/>
                        <a:cs typeface="Arial"/>
                      </a:endParaRPr>
                    </a:p>
                  </a:txBody>
                  <a:tcPr marL="91075" marR="91075" marT="45725" marB="45725" anchor="ctr">
                    <a:lnL w="12225" cmpd="sng">
                      <a:solidFill>
                        <a:srgbClr val="000000"/>
                      </a:solidFill>
                      <a:prstDash val="solid"/>
                    </a:lnL>
                    <a:lnR w="12225" cmpd="sng">
                      <a:solidFill>
                        <a:srgbClr val="000000"/>
                      </a:solidFill>
                      <a:prstDash val="solid"/>
                    </a:lnR>
                    <a:lnT w="12225" cmpd="sng">
                      <a:solidFill>
                        <a:srgbClr val="00CC99"/>
                      </a:solidFill>
                      <a:prstDash val="solid"/>
                    </a:lnT>
                    <a:lnB w="12225" cmpd="sng">
                      <a:solidFill>
                        <a:srgbClr val="00CC99"/>
                      </a:solidFill>
                      <a:prstDash val="solid"/>
                    </a:lnB>
                    <a:solidFill>
                      <a:srgbClr val="DCE9F2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Times New Roman"/>
                        <a:buNone/>
                      </a:pPr>
                      <a:r>
                        <a:rPr sz="3000" b="1" u="none" cap="none">
                          <a:solidFill>
                            <a:srgbClr val="283C4D"/>
                          </a:solidFill>
                          <a:latin typeface="Arial"/>
                          <a:ea typeface="Arial"/>
                          <a:cs typeface="Arial"/>
                        </a:rPr>
                        <a:t>pH</a:t>
                      </a:r>
                      <a:endParaRPr sz="3200" b="0" u="none" cap="none">
                        <a:latin typeface="Arial"/>
                        <a:ea typeface="Arial"/>
                        <a:cs typeface="Arial"/>
                      </a:endParaRPr>
                    </a:p>
                  </a:txBody>
                  <a:tcPr marL="91075" marR="91075" marT="45725" marB="45725" anchor="ctr">
                    <a:lnL w="12225" cmpd="sng">
                      <a:solidFill>
                        <a:srgbClr val="000000"/>
                      </a:solidFill>
                      <a:prstDash val="solid"/>
                    </a:lnL>
                    <a:lnR w="12225" cmpd="sng">
                      <a:solidFill>
                        <a:srgbClr val="000000"/>
                      </a:solidFill>
                      <a:prstDash val="solid"/>
                    </a:lnR>
                    <a:lnT w="12225" cmpd="sng">
                      <a:solidFill>
                        <a:srgbClr val="00CC99"/>
                      </a:solidFill>
                      <a:prstDash val="solid"/>
                    </a:lnT>
                    <a:lnB w="12225" cmpd="sng">
                      <a:solidFill>
                        <a:srgbClr val="00CC99"/>
                      </a:solidFill>
                      <a:prstDash val="solid"/>
                    </a:lnB>
                    <a:solidFill>
                      <a:srgbClr val="DCE9F2"/>
                    </a:solidFill>
                  </a:tcPr>
                </a:tc>
              </a:tr>
              <a:tr h="930250">
                <a:tc>
                  <a:txBody>
                    <a:bodyPr>
                      <a:noAutofit/>
                    </a:bodyPr>
                    <a:lstStyle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Times New Roman"/>
                        <a:buNone/>
                      </a:pPr>
                      <a:r>
                        <a:rPr sz="3000" b="0" u="none" cap="none">
                          <a:solidFill>
                            <a:srgbClr val="283C4D"/>
                          </a:solidFill>
                          <a:latin typeface="Arial"/>
                          <a:ea typeface="Arial"/>
                          <a:cs typeface="Arial"/>
                        </a:rPr>
                        <a:t>A</a:t>
                      </a:r>
                      <a:endParaRPr sz="3200" b="0" u="none" cap="none">
                        <a:latin typeface="Arial"/>
                        <a:ea typeface="Arial"/>
                        <a:cs typeface="Arial"/>
                      </a:endParaRPr>
                    </a:p>
                  </a:txBody>
                  <a:tcPr marL="91075" marR="91075" marT="45725" marB="45725" anchor="ctr">
                    <a:lnL w="12225" cmpd="sng">
                      <a:solidFill>
                        <a:srgbClr val="000000"/>
                      </a:solidFill>
                      <a:prstDash val="solid"/>
                    </a:lnL>
                    <a:lnR w="12225" cmpd="sng">
                      <a:solidFill>
                        <a:srgbClr val="000000"/>
                      </a:solidFill>
                      <a:prstDash val="solid"/>
                    </a:lnR>
                    <a:lnT w="12225" cmpd="sng">
                      <a:solidFill>
                        <a:srgbClr val="00CC99"/>
                      </a:solidFill>
                      <a:prstDash val="solid"/>
                    </a:lnT>
                    <a:lnB w="12225" cmpd="sng">
                      <a:solidFill>
                        <a:srgbClr val="000000"/>
                      </a:solidFill>
                      <a:prstDash val="solid"/>
                    </a:lnB>
                    <a:solidFill>
                      <a:srgbClr val="F0F6F7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Times New Roman"/>
                        <a:buNone/>
                      </a:pPr>
                      <a:r>
                        <a:rPr sz="3000" b="0" u="none" cap="none">
                          <a:solidFill>
                            <a:srgbClr val="283C4D"/>
                          </a:solidFill>
                          <a:latin typeface="Arial"/>
                          <a:ea typeface="Arial"/>
                          <a:cs typeface="Arial"/>
                        </a:rPr>
                        <a:t>12</a:t>
                      </a:r>
                      <a:endParaRPr sz="3200" b="0" u="none" cap="none">
                        <a:latin typeface="Arial"/>
                        <a:ea typeface="Arial"/>
                        <a:cs typeface="Arial"/>
                      </a:endParaRPr>
                    </a:p>
                  </a:txBody>
                  <a:tcPr marL="91075" marR="91075" marT="45725" marB="45725" anchor="ctr">
                    <a:lnL w="12225" cmpd="sng">
                      <a:solidFill>
                        <a:srgbClr val="000000"/>
                      </a:solidFill>
                      <a:prstDash val="solid"/>
                    </a:lnL>
                    <a:lnR w="12225" cmpd="sng">
                      <a:solidFill>
                        <a:srgbClr val="000000"/>
                      </a:solidFill>
                      <a:prstDash val="solid"/>
                    </a:lnR>
                    <a:lnT w="12225" cmpd="sng">
                      <a:solidFill>
                        <a:srgbClr val="00CC99"/>
                      </a:solidFill>
                      <a:prstDash val="solid"/>
                    </a:lnT>
                    <a:lnB w="12225" cmpd="sng">
                      <a:solidFill>
                        <a:srgbClr val="000000"/>
                      </a:solidFill>
                      <a:prstDash val="solid"/>
                    </a:lnB>
                    <a:solidFill>
                      <a:srgbClr val="F0F6F7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Times New Roman"/>
                        <a:buNone/>
                      </a:pPr>
                      <a:r>
                        <a:rPr sz="3000" b="0" u="none" cap="none">
                          <a:solidFill>
                            <a:srgbClr val="283C4D"/>
                          </a:solidFill>
                          <a:latin typeface="Arial"/>
                          <a:ea typeface="Arial"/>
                          <a:cs typeface="Arial"/>
                        </a:rPr>
                        <a:t>30</a:t>
                      </a:r>
                      <a:endParaRPr sz="3200" b="0" u="none" cap="none">
                        <a:latin typeface="Arial"/>
                        <a:ea typeface="Arial"/>
                        <a:cs typeface="Arial"/>
                      </a:endParaRPr>
                    </a:p>
                  </a:txBody>
                  <a:tcPr marL="91075" marR="91075" marT="45725" marB="45725" anchor="ctr">
                    <a:lnL w="12225" cmpd="sng">
                      <a:solidFill>
                        <a:srgbClr val="000000"/>
                      </a:solidFill>
                      <a:prstDash val="solid"/>
                    </a:lnL>
                    <a:lnR w="12225" cmpd="sng">
                      <a:solidFill>
                        <a:srgbClr val="000000"/>
                      </a:solidFill>
                      <a:prstDash val="solid"/>
                    </a:lnR>
                    <a:lnT w="12225" cmpd="sng">
                      <a:solidFill>
                        <a:srgbClr val="00CC99"/>
                      </a:solidFill>
                      <a:prstDash val="solid"/>
                    </a:lnT>
                    <a:lnB w="12225" cmpd="sng">
                      <a:solidFill>
                        <a:srgbClr val="000000"/>
                      </a:solidFill>
                      <a:prstDash val="solid"/>
                    </a:lnB>
                    <a:solidFill>
                      <a:srgbClr val="F0F6F7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Times New Roman"/>
                        <a:buNone/>
                      </a:pPr>
                      <a:r>
                        <a:rPr sz="3000" b="0" u="none" cap="none">
                          <a:solidFill>
                            <a:srgbClr val="283C4D"/>
                          </a:solidFill>
                          <a:latin typeface="Arial"/>
                          <a:ea typeface="Arial"/>
                          <a:cs typeface="Arial"/>
                        </a:rPr>
                        <a:t>24,6</a:t>
                      </a:r>
                      <a:endParaRPr sz="3200" b="0" u="none" cap="none">
                        <a:latin typeface="Arial"/>
                        <a:ea typeface="Arial"/>
                        <a:cs typeface="Arial"/>
                      </a:endParaRPr>
                    </a:p>
                  </a:txBody>
                  <a:tcPr marL="91075" marR="91075" marT="45725" marB="45725" anchor="ctr">
                    <a:lnL w="12225" cmpd="sng">
                      <a:solidFill>
                        <a:srgbClr val="000000"/>
                      </a:solidFill>
                      <a:prstDash val="solid"/>
                    </a:lnL>
                    <a:lnR w="12225" cmpd="sng">
                      <a:solidFill>
                        <a:srgbClr val="000000"/>
                      </a:solidFill>
                      <a:prstDash val="solid"/>
                    </a:lnR>
                    <a:lnT w="12225" cmpd="sng">
                      <a:solidFill>
                        <a:srgbClr val="00CC99"/>
                      </a:solidFill>
                      <a:prstDash val="solid"/>
                    </a:lnT>
                    <a:lnB w="12225" cmpd="sng">
                      <a:solidFill>
                        <a:srgbClr val="000000"/>
                      </a:solidFill>
                      <a:prstDash val="solid"/>
                    </a:lnB>
                    <a:solidFill>
                      <a:srgbClr val="F0F6F7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Times New Roman"/>
                        <a:buNone/>
                      </a:pPr>
                      <a:r>
                        <a:rPr sz="3000" b="0" u="none" cap="none">
                          <a:solidFill>
                            <a:srgbClr val="283C4D"/>
                          </a:solidFill>
                          <a:latin typeface="Arial"/>
                          <a:ea typeface="Arial"/>
                          <a:cs typeface="Arial"/>
                        </a:rPr>
                        <a:t>6,4</a:t>
                      </a:r>
                      <a:endParaRPr sz="3200" b="0" u="none" cap="none">
                        <a:latin typeface="Arial"/>
                        <a:ea typeface="Arial"/>
                        <a:cs typeface="Arial"/>
                      </a:endParaRPr>
                    </a:p>
                  </a:txBody>
                  <a:tcPr marL="91075" marR="91075" marT="45725" marB="45725" anchor="ctr">
                    <a:lnL w="12225" cmpd="sng">
                      <a:solidFill>
                        <a:srgbClr val="000000"/>
                      </a:solidFill>
                      <a:prstDash val="solid"/>
                    </a:lnL>
                    <a:lnR w="12225" cmpd="sng">
                      <a:solidFill>
                        <a:srgbClr val="000000"/>
                      </a:solidFill>
                      <a:prstDash val="solid"/>
                    </a:lnR>
                    <a:lnT w="12225" cmpd="sng">
                      <a:solidFill>
                        <a:srgbClr val="00CC99"/>
                      </a:solidFill>
                      <a:prstDash val="solid"/>
                    </a:lnT>
                    <a:lnB w="12225" cmpd="sng">
                      <a:solidFill>
                        <a:srgbClr val="000000"/>
                      </a:solidFill>
                      <a:prstDash val="solid"/>
                    </a:lnB>
                    <a:solidFill>
                      <a:srgbClr val="F0F6F7"/>
                    </a:solidFill>
                  </a:tcPr>
                </a:tc>
              </a:tr>
              <a:tr h="931675">
                <a:tc>
                  <a:txBody>
                    <a:bodyPr>
                      <a:noAutofit/>
                    </a:bodyPr>
                    <a:lstStyle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Times New Roman"/>
                        <a:buNone/>
                      </a:pPr>
                      <a:r>
                        <a:rPr sz="3000" b="0" u="none" cap="none">
                          <a:solidFill>
                            <a:srgbClr val="283C4D"/>
                          </a:solidFill>
                          <a:latin typeface="Arial"/>
                          <a:ea typeface="Arial"/>
                          <a:cs typeface="Arial"/>
                        </a:rPr>
                        <a:t>B</a:t>
                      </a:r>
                      <a:endParaRPr sz="3200" b="0" u="none" cap="none">
                        <a:latin typeface="Arial"/>
                        <a:ea typeface="Arial"/>
                        <a:cs typeface="Arial"/>
                      </a:endParaRPr>
                    </a:p>
                  </a:txBody>
                  <a:tcPr marL="91075" marR="91075" marT="45725" marB="45725" anchor="ctr">
                    <a:lnL w="12225" cmpd="sng">
                      <a:solidFill>
                        <a:srgbClr val="000000"/>
                      </a:solidFill>
                      <a:prstDash val="solid"/>
                    </a:lnL>
                    <a:lnR w="12225" cmpd="sng">
                      <a:solidFill>
                        <a:srgbClr val="000000"/>
                      </a:solidFill>
                      <a:prstDash val="solid"/>
                    </a:lnR>
                    <a:lnT w="12225" cmpd="sng">
                      <a:solidFill>
                        <a:srgbClr val="000000"/>
                      </a:solidFill>
                      <a:prstDash val="solid"/>
                    </a:lnT>
                    <a:lnB w="12225" cmpd="sng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Times New Roman"/>
                        <a:buNone/>
                      </a:pPr>
                      <a:r>
                        <a:rPr sz="3000" b="0" u="none" cap="none">
                          <a:solidFill>
                            <a:srgbClr val="283C4D"/>
                          </a:solidFill>
                          <a:latin typeface="Arial"/>
                          <a:ea typeface="Arial"/>
                          <a:cs typeface="Arial"/>
                        </a:rPr>
                        <a:t>12</a:t>
                      </a:r>
                      <a:endParaRPr sz="3200" b="0" u="none" cap="none">
                        <a:latin typeface="Arial"/>
                        <a:ea typeface="Arial"/>
                        <a:cs typeface="Arial"/>
                      </a:endParaRPr>
                    </a:p>
                  </a:txBody>
                  <a:tcPr marL="91075" marR="91075" marT="45725" marB="45725" anchor="ctr">
                    <a:lnL w="12225" cmpd="sng">
                      <a:solidFill>
                        <a:srgbClr val="000000"/>
                      </a:solidFill>
                      <a:prstDash val="solid"/>
                    </a:lnL>
                    <a:lnR w="12225" cmpd="sng">
                      <a:solidFill>
                        <a:srgbClr val="000000"/>
                      </a:solidFill>
                      <a:prstDash val="solid"/>
                    </a:lnR>
                    <a:lnT w="12225" cmpd="sng">
                      <a:solidFill>
                        <a:srgbClr val="000000"/>
                      </a:solidFill>
                      <a:prstDash val="solid"/>
                    </a:lnT>
                    <a:lnB w="12225" cmpd="sng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Times New Roman"/>
                        <a:buNone/>
                      </a:pPr>
                      <a:r>
                        <a:rPr sz="3000" b="0" u="none" cap="none">
                          <a:solidFill>
                            <a:srgbClr val="283C4D"/>
                          </a:solidFill>
                          <a:latin typeface="Arial"/>
                          <a:ea typeface="Arial"/>
                          <a:cs typeface="Arial"/>
                        </a:rPr>
                        <a:t>30</a:t>
                      </a:r>
                      <a:endParaRPr sz="3200" b="0" u="none" cap="none">
                        <a:latin typeface="Arial"/>
                        <a:ea typeface="Arial"/>
                        <a:cs typeface="Arial"/>
                      </a:endParaRPr>
                    </a:p>
                  </a:txBody>
                  <a:tcPr marL="91075" marR="91075" marT="45725" marB="45725" anchor="ctr">
                    <a:lnL w="12225" cmpd="sng">
                      <a:solidFill>
                        <a:srgbClr val="000000"/>
                      </a:solidFill>
                      <a:prstDash val="solid"/>
                    </a:lnL>
                    <a:lnR w="12225" cmpd="sng">
                      <a:solidFill>
                        <a:srgbClr val="000000"/>
                      </a:solidFill>
                      <a:prstDash val="solid"/>
                    </a:lnR>
                    <a:lnT w="12225" cmpd="sng">
                      <a:solidFill>
                        <a:srgbClr val="000000"/>
                      </a:solidFill>
                      <a:prstDash val="solid"/>
                    </a:lnT>
                    <a:lnB w="12225" cmpd="sng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Times New Roman"/>
                        <a:buNone/>
                      </a:pPr>
                      <a:r>
                        <a:rPr sz="3000" b="0" u="none" cap="none">
                          <a:solidFill>
                            <a:srgbClr val="283C4D"/>
                          </a:solidFill>
                          <a:latin typeface="Arial"/>
                          <a:ea typeface="Arial"/>
                          <a:cs typeface="Arial"/>
                        </a:rPr>
                        <a:t>26,1</a:t>
                      </a:r>
                      <a:endParaRPr sz="3200" b="0" u="none" cap="none">
                        <a:latin typeface="Arial"/>
                        <a:ea typeface="Arial"/>
                        <a:cs typeface="Arial"/>
                      </a:endParaRPr>
                    </a:p>
                  </a:txBody>
                  <a:tcPr marL="91075" marR="91075" marT="45725" marB="45725" anchor="ctr">
                    <a:lnL w="12225" cmpd="sng">
                      <a:solidFill>
                        <a:srgbClr val="000000"/>
                      </a:solidFill>
                      <a:prstDash val="solid"/>
                    </a:lnL>
                    <a:lnR w="12225" cmpd="sng">
                      <a:solidFill>
                        <a:srgbClr val="000000"/>
                      </a:solidFill>
                      <a:prstDash val="solid"/>
                    </a:lnR>
                    <a:lnT w="12225" cmpd="sng">
                      <a:solidFill>
                        <a:srgbClr val="000000"/>
                      </a:solidFill>
                      <a:prstDash val="solid"/>
                    </a:lnT>
                    <a:lnB w="12225" cmpd="sng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Times New Roman"/>
                        <a:buNone/>
                      </a:pPr>
                      <a:r>
                        <a:rPr sz="3000" b="0" u="none" cap="none">
                          <a:solidFill>
                            <a:srgbClr val="283C4D"/>
                          </a:solidFill>
                          <a:latin typeface="Arial"/>
                          <a:ea typeface="Arial"/>
                          <a:cs typeface="Arial"/>
                        </a:rPr>
                        <a:t>6,6</a:t>
                      </a:r>
                      <a:endParaRPr sz="3200" b="0" u="none" cap="none">
                        <a:latin typeface="Arial"/>
                        <a:ea typeface="Arial"/>
                        <a:cs typeface="Arial"/>
                      </a:endParaRPr>
                    </a:p>
                  </a:txBody>
                  <a:tcPr marL="91075" marR="91075" marT="45725" marB="45725" anchor="ctr">
                    <a:lnL w="12225" cmpd="sng">
                      <a:solidFill>
                        <a:srgbClr val="000000"/>
                      </a:solidFill>
                      <a:prstDash val="solid"/>
                    </a:lnL>
                    <a:lnR w="12225" cmpd="sng">
                      <a:solidFill>
                        <a:srgbClr val="000000"/>
                      </a:solidFill>
                      <a:prstDash val="solid"/>
                    </a:lnR>
                    <a:lnT w="12225" cmpd="sng">
                      <a:solidFill>
                        <a:srgbClr val="000000"/>
                      </a:solidFill>
                      <a:prstDash val="solid"/>
                    </a:lnT>
                    <a:lnB w="12225" cmpd="sng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930250">
                <a:tc>
                  <a:txBody>
                    <a:bodyPr>
                      <a:noAutofit/>
                    </a:bodyPr>
                    <a:lstStyle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Times New Roman"/>
                        <a:buNone/>
                      </a:pPr>
                      <a:r>
                        <a:rPr sz="3000" b="0" u="none" cap="none">
                          <a:solidFill>
                            <a:srgbClr val="283C4D"/>
                          </a:solidFill>
                          <a:latin typeface="Arial"/>
                          <a:ea typeface="Arial"/>
                          <a:cs typeface="Arial"/>
                        </a:rPr>
                        <a:t>C</a:t>
                      </a:r>
                      <a:endParaRPr sz="3200" b="0" u="none" cap="none">
                        <a:latin typeface="Arial"/>
                        <a:ea typeface="Arial"/>
                        <a:cs typeface="Arial"/>
                      </a:endParaRPr>
                    </a:p>
                  </a:txBody>
                  <a:tcPr marL="91075" marR="91075" marT="45725" marB="45725" anchor="ctr">
                    <a:lnL w="12225" cmpd="sng">
                      <a:solidFill>
                        <a:srgbClr val="000000"/>
                      </a:solidFill>
                      <a:prstDash val="solid"/>
                    </a:lnL>
                    <a:lnR w="12225" cmpd="sng">
                      <a:solidFill>
                        <a:srgbClr val="000000"/>
                      </a:solidFill>
                      <a:prstDash val="solid"/>
                    </a:lnR>
                    <a:lnT w="12225" cmpd="sng">
                      <a:solidFill>
                        <a:srgbClr val="000000"/>
                      </a:solidFill>
                      <a:prstDash val="solid"/>
                    </a:lnT>
                    <a:lnB w="12225" cmpd="sng">
                      <a:solidFill>
                        <a:srgbClr val="000000"/>
                      </a:solidFill>
                      <a:prstDash val="solid"/>
                    </a:lnB>
                    <a:solidFill>
                      <a:srgbClr val="F0F6F7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Times New Roman"/>
                        <a:buNone/>
                      </a:pPr>
                      <a:r>
                        <a:rPr sz="3000" b="0" u="none" cap="none">
                          <a:solidFill>
                            <a:srgbClr val="283C4D"/>
                          </a:solidFill>
                          <a:latin typeface="Arial"/>
                          <a:ea typeface="Arial"/>
                          <a:cs typeface="Arial"/>
                        </a:rPr>
                        <a:t>12</a:t>
                      </a:r>
                      <a:endParaRPr sz="3200" b="0" u="none" cap="none">
                        <a:latin typeface="Arial"/>
                        <a:ea typeface="Arial"/>
                        <a:cs typeface="Arial"/>
                      </a:endParaRPr>
                    </a:p>
                  </a:txBody>
                  <a:tcPr marL="91075" marR="91075" marT="45725" marB="45725" anchor="ctr">
                    <a:lnL w="12225" cmpd="sng">
                      <a:solidFill>
                        <a:srgbClr val="000000"/>
                      </a:solidFill>
                      <a:prstDash val="solid"/>
                    </a:lnL>
                    <a:lnR w="12225" cmpd="sng">
                      <a:solidFill>
                        <a:srgbClr val="000000"/>
                      </a:solidFill>
                      <a:prstDash val="solid"/>
                    </a:lnR>
                    <a:lnT w="12225" cmpd="sng">
                      <a:solidFill>
                        <a:srgbClr val="000000"/>
                      </a:solidFill>
                      <a:prstDash val="solid"/>
                    </a:lnT>
                    <a:lnB w="12225" cmpd="sng">
                      <a:solidFill>
                        <a:srgbClr val="000000"/>
                      </a:solidFill>
                      <a:prstDash val="solid"/>
                    </a:lnB>
                    <a:solidFill>
                      <a:srgbClr val="F0F6F7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Times New Roman"/>
                        <a:buNone/>
                      </a:pPr>
                      <a:r>
                        <a:rPr sz="3000" b="0" u="none" cap="none">
                          <a:solidFill>
                            <a:srgbClr val="283C4D"/>
                          </a:solidFill>
                          <a:latin typeface="Arial"/>
                          <a:ea typeface="Arial"/>
                          <a:cs typeface="Arial"/>
                        </a:rPr>
                        <a:t>30</a:t>
                      </a:r>
                      <a:endParaRPr sz="3200" b="0" u="none" cap="none">
                        <a:latin typeface="Arial"/>
                        <a:ea typeface="Arial"/>
                        <a:cs typeface="Arial"/>
                      </a:endParaRPr>
                    </a:p>
                  </a:txBody>
                  <a:tcPr marL="91075" marR="91075" marT="45725" marB="45725" anchor="ctr">
                    <a:lnL w="12225" cmpd="sng">
                      <a:solidFill>
                        <a:srgbClr val="000000"/>
                      </a:solidFill>
                      <a:prstDash val="solid"/>
                    </a:lnL>
                    <a:lnR w="12225" cmpd="sng">
                      <a:solidFill>
                        <a:srgbClr val="000000"/>
                      </a:solidFill>
                      <a:prstDash val="solid"/>
                    </a:lnR>
                    <a:lnT w="12225" cmpd="sng">
                      <a:solidFill>
                        <a:srgbClr val="000000"/>
                      </a:solidFill>
                      <a:prstDash val="solid"/>
                    </a:lnT>
                    <a:lnB w="12225" cmpd="sng">
                      <a:solidFill>
                        <a:srgbClr val="000000"/>
                      </a:solidFill>
                      <a:prstDash val="solid"/>
                    </a:lnB>
                    <a:solidFill>
                      <a:srgbClr val="F0F6F7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Times New Roman"/>
                        <a:buNone/>
                      </a:pPr>
                      <a:r>
                        <a:rPr sz="3000" b="0" u="none" cap="none">
                          <a:solidFill>
                            <a:srgbClr val="283C4D"/>
                          </a:solidFill>
                          <a:latin typeface="Arial"/>
                          <a:ea typeface="Arial"/>
                          <a:cs typeface="Arial"/>
                        </a:rPr>
                        <a:t>25,3</a:t>
                      </a:r>
                      <a:endParaRPr sz="3200" b="0" u="none" cap="none">
                        <a:latin typeface="Arial"/>
                        <a:ea typeface="Arial"/>
                        <a:cs typeface="Arial"/>
                      </a:endParaRPr>
                    </a:p>
                  </a:txBody>
                  <a:tcPr marL="91075" marR="91075" marT="45725" marB="45725" anchor="ctr">
                    <a:lnL w="12225" cmpd="sng">
                      <a:solidFill>
                        <a:srgbClr val="000000"/>
                      </a:solidFill>
                      <a:prstDash val="solid"/>
                    </a:lnL>
                    <a:lnR w="12225" cmpd="sng">
                      <a:solidFill>
                        <a:srgbClr val="000000"/>
                      </a:solidFill>
                      <a:prstDash val="solid"/>
                    </a:lnR>
                    <a:lnT w="12225" cmpd="sng">
                      <a:solidFill>
                        <a:srgbClr val="000000"/>
                      </a:solidFill>
                      <a:prstDash val="solid"/>
                    </a:lnT>
                    <a:lnB w="12225" cmpd="sng">
                      <a:solidFill>
                        <a:srgbClr val="000000"/>
                      </a:solidFill>
                      <a:prstDash val="solid"/>
                    </a:lnB>
                    <a:solidFill>
                      <a:srgbClr val="F0F6F7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Times New Roman"/>
                        <a:buNone/>
                      </a:pPr>
                      <a:r>
                        <a:rPr sz="3000" b="0" u="none" cap="none">
                          <a:solidFill>
                            <a:srgbClr val="283C4D"/>
                          </a:solidFill>
                          <a:latin typeface="Arial"/>
                          <a:ea typeface="Arial"/>
                          <a:cs typeface="Arial"/>
                        </a:rPr>
                        <a:t>6,5</a:t>
                      </a:r>
                      <a:endParaRPr sz="3200" b="0" u="none" cap="none">
                        <a:latin typeface="Arial"/>
                        <a:ea typeface="Arial"/>
                        <a:cs typeface="Arial"/>
                      </a:endParaRPr>
                    </a:p>
                  </a:txBody>
                  <a:tcPr marL="91075" marR="91075" marT="45725" marB="45725" anchor="ctr">
                    <a:lnL w="12225" cmpd="sng">
                      <a:solidFill>
                        <a:srgbClr val="000000"/>
                      </a:solidFill>
                      <a:prstDash val="solid"/>
                    </a:lnL>
                    <a:lnR w="12225" cmpd="sng">
                      <a:solidFill>
                        <a:srgbClr val="000000"/>
                      </a:solidFill>
                      <a:prstDash val="solid"/>
                    </a:lnR>
                    <a:lnT w="12225" cmpd="sng">
                      <a:solidFill>
                        <a:srgbClr val="000000"/>
                      </a:solidFill>
                      <a:prstDash val="solid"/>
                    </a:lnT>
                    <a:lnB w="12225" cmpd="sng">
                      <a:solidFill>
                        <a:srgbClr val="000000"/>
                      </a:solidFill>
                      <a:prstDash val="solid"/>
                    </a:lnB>
                    <a:solidFill>
                      <a:srgbClr val="F0F6F7"/>
                    </a:solidFill>
                  </a:tcPr>
                </a:tc>
              </a:tr>
              <a:tr h="932050">
                <a:tc>
                  <a:txBody>
                    <a:bodyPr>
                      <a:noAutofit/>
                    </a:bodyPr>
                    <a:lstStyle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Times New Roman"/>
                        <a:buNone/>
                      </a:pPr>
                      <a:r>
                        <a:rPr sz="3000" b="0" u="none" cap="none">
                          <a:solidFill>
                            <a:srgbClr val="283C4D"/>
                          </a:solidFill>
                          <a:latin typeface="Arial"/>
                          <a:ea typeface="Arial"/>
                          <a:cs typeface="Arial"/>
                        </a:rPr>
                        <a:t>D</a:t>
                      </a:r>
                      <a:endParaRPr sz="3200" b="0" u="none" cap="none">
                        <a:latin typeface="Arial"/>
                        <a:ea typeface="Arial"/>
                        <a:cs typeface="Arial"/>
                      </a:endParaRPr>
                    </a:p>
                  </a:txBody>
                  <a:tcPr marL="91075" marR="91075" marT="45725" marB="45725" anchor="ctr">
                    <a:lnL w="12225" cmpd="sng">
                      <a:solidFill>
                        <a:srgbClr val="000000"/>
                      </a:solidFill>
                      <a:prstDash val="solid"/>
                    </a:lnL>
                    <a:lnR w="12225" cmpd="sng">
                      <a:solidFill>
                        <a:srgbClr val="000000"/>
                      </a:solidFill>
                      <a:prstDash val="solid"/>
                    </a:lnR>
                    <a:lnT w="12225" cmpd="sng">
                      <a:solidFill>
                        <a:srgbClr val="000000"/>
                      </a:solidFill>
                      <a:prstDash val="solid"/>
                    </a:lnT>
                    <a:lnB w="12225" cmpd="sng">
                      <a:solidFill>
                        <a:srgbClr val="00CC99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Times New Roman"/>
                        <a:buNone/>
                      </a:pPr>
                      <a:r>
                        <a:rPr sz="3000" b="0" u="none" cap="none">
                          <a:solidFill>
                            <a:srgbClr val="283C4D"/>
                          </a:solidFill>
                          <a:latin typeface="Arial"/>
                          <a:ea typeface="Arial"/>
                          <a:cs typeface="Arial"/>
                        </a:rPr>
                        <a:t>12</a:t>
                      </a:r>
                      <a:endParaRPr sz="3200" b="0" u="none" cap="none">
                        <a:latin typeface="Arial"/>
                        <a:ea typeface="Arial"/>
                        <a:cs typeface="Arial"/>
                      </a:endParaRPr>
                    </a:p>
                  </a:txBody>
                  <a:tcPr marL="91075" marR="91075" marT="45725" marB="45725" anchor="ctr">
                    <a:lnL w="12225" cmpd="sng">
                      <a:solidFill>
                        <a:srgbClr val="000000"/>
                      </a:solidFill>
                      <a:prstDash val="solid"/>
                    </a:lnL>
                    <a:lnR w="12225" cmpd="sng">
                      <a:solidFill>
                        <a:srgbClr val="000000"/>
                      </a:solidFill>
                      <a:prstDash val="solid"/>
                    </a:lnR>
                    <a:lnT w="12225" cmpd="sng">
                      <a:solidFill>
                        <a:srgbClr val="000000"/>
                      </a:solidFill>
                      <a:prstDash val="solid"/>
                    </a:lnT>
                    <a:lnB w="12225" cmpd="sng">
                      <a:solidFill>
                        <a:srgbClr val="00CC99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Times New Roman"/>
                        <a:buNone/>
                      </a:pPr>
                      <a:r>
                        <a:rPr sz="3000" b="0" u="none" cap="none">
                          <a:solidFill>
                            <a:srgbClr val="283C4D"/>
                          </a:solidFill>
                          <a:latin typeface="Arial"/>
                          <a:ea typeface="Arial"/>
                          <a:cs typeface="Arial"/>
                        </a:rPr>
                        <a:t>30</a:t>
                      </a:r>
                      <a:endParaRPr sz="3200" b="0" u="none" cap="none">
                        <a:latin typeface="Arial"/>
                        <a:ea typeface="Arial"/>
                        <a:cs typeface="Arial"/>
                      </a:endParaRPr>
                    </a:p>
                  </a:txBody>
                  <a:tcPr marL="91075" marR="91075" marT="45725" marB="45725" anchor="ctr">
                    <a:lnL w="12225" cmpd="sng">
                      <a:solidFill>
                        <a:srgbClr val="000000"/>
                      </a:solidFill>
                      <a:prstDash val="solid"/>
                    </a:lnL>
                    <a:lnR w="12225" cmpd="sng">
                      <a:solidFill>
                        <a:srgbClr val="000000"/>
                      </a:solidFill>
                      <a:prstDash val="solid"/>
                    </a:lnR>
                    <a:lnT w="12225" cmpd="sng">
                      <a:solidFill>
                        <a:srgbClr val="000000"/>
                      </a:solidFill>
                      <a:prstDash val="solid"/>
                    </a:lnT>
                    <a:lnB w="12225" cmpd="sng">
                      <a:solidFill>
                        <a:srgbClr val="00CC99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Times New Roman"/>
                        <a:buNone/>
                      </a:pPr>
                      <a:r>
                        <a:rPr sz="3000" b="0" u="none" cap="none">
                          <a:solidFill>
                            <a:srgbClr val="283C4D"/>
                          </a:solidFill>
                          <a:latin typeface="Arial"/>
                          <a:ea typeface="Arial"/>
                          <a:cs typeface="Arial"/>
                        </a:rPr>
                        <a:t>27,0</a:t>
                      </a:r>
                      <a:endParaRPr sz="3200" b="0" u="none" cap="none">
                        <a:latin typeface="Arial"/>
                        <a:ea typeface="Arial"/>
                        <a:cs typeface="Arial"/>
                      </a:endParaRPr>
                    </a:p>
                  </a:txBody>
                  <a:tcPr marL="91075" marR="91075" marT="45725" marB="45725" anchor="ctr">
                    <a:lnL w="12225" cmpd="sng">
                      <a:solidFill>
                        <a:srgbClr val="000000"/>
                      </a:solidFill>
                      <a:prstDash val="solid"/>
                    </a:lnL>
                    <a:lnR w="12225" cmpd="sng">
                      <a:solidFill>
                        <a:srgbClr val="000000"/>
                      </a:solidFill>
                      <a:prstDash val="solid"/>
                    </a:lnR>
                    <a:lnT w="12225" cmpd="sng">
                      <a:solidFill>
                        <a:srgbClr val="000000"/>
                      </a:solidFill>
                      <a:prstDash val="solid"/>
                    </a:lnT>
                    <a:lnB w="12225" cmpd="sng">
                      <a:solidFill>
                        <a:srgbClr val="00CC99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Times New Roman"/>
                        <a:buNone/>
                      </a:pPr>
                      <a:r>
                        <a:rPr sz="3000" b="0" u="none" cap="none">
                          <a:solidFill>
                            <a:srgbClr val="283C4D"/>
                          </a:solidFill>
                          <a:latin typeface="Arial"/>
                          <a:ea typeface="Arial"/>
                          <a:cs typeface="Arial"/>
                        </a:rPr>
                        <a:t>6,7</a:t>
                      </a:r>
                      <a:endParaRPr sz="3200" b="0" u="none" cap="none">
                        <a:latin typeface="Arial"/>
                        <a:ea typeface="Arial"/>
                        <a:cs typeface="Arial"/>
                      </a:endParaRPr>
                    </a:p>
                  </a:txBody>
                  <a:tcPr marL="91075" marR="91075" marT="45725" marB="45725" anchor="ctr">
                    <a:lnL w="12225" cmpd="sng">
                      <a:solidFill>
                        <a:srgbClr val="000000"/>
                      </a:solidFill>
                      <a:prstDash val="solid"/>
                    </a:lnL>
                    <a:lnR w="12225" cmpd="sng">
                      <a:solidFill>
                        <a:srgbClr val="000000"/>
                      </a:solidFill>
                      <a:prstDash val="solid"/>
                    </a:lnR>
                    <a:lnT w="12225" cmpd="sng">
                      <a:solidFill>
                        <a:srgbClr val="000000"/>
                      </a:solidFill>
                      <a:prstDash val="solid"/>
                    </a:lnT>
                    <a:lnB w="12225" cmpd="sng">
                      <a:solidFill>
                        <a:srgbClr val="00CC99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05" name="Google Shape;105;p1">
            <a:extLst xmlns:a="http://schemas.openxmlformats.org/drawingml/2006/main">
              <a:ext uri="{FF2B5EF4-FFF2-40B4-BE49-F238E27FC236}">
                <a16:creationId xmlns:a16="http://schemas.microsoft.com/office/drawing/2014/main" id="{2E26722C-71B9-4145-9EA0-57586ADB40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10800000" flipH="1">
            <a:off x="1204920" y="5753880"/>
            <a:ext cx="30052440" cy="500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2B7B"/>
          </a:solidFill>
          <a:ln xmlns:a="http://schemas.openxmlformats.org/drawingml/2006/main" w="38100" cmpd="sng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6" name="Google Shape;106;p1">
            <a:extLst xmlns:a="http://schemas.openxmlformats.org/drawingml/2006/main">
              <a:ext uri="{FF2B5EF4-FFF2-40B4-BE49-F238E27FC236}">
                <a16:creationId xmlns:a16="http://schemas.microsoft.com/office/drawing/2014/main" id="{A4D57D14-47FC-49C1-B8EE-872DDC8B81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66840" y="10706040"/>
            <a:ext cx="29960280" cy="45360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dk1"/>
          </a:solidFill>
          <a:ln xmlns:a="http://schemas.openxmlformats.org/drawingml/2006/main" w="38100" cmpd="sng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7" name="Google Shape;107;p1">
            <a:extLst xmlns:a="http://schemas.openxmlformats.org/drawingml/2006/main">
              <a:ext uri="{FF2B5EF4-FFF2-40B4-BE49-F238E27FC236}">
                <a16:creationId xmlns:a16="http://schemas.microsoft.com/office/drawing/2014/main" id="{B0B01721-4D85-4817-9CAE-B1514AE59E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4913" y="11857006"/>
            <a:ext cx="14399609" cy="523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just">
              <a:spcAft>
                <a:spcPts val="0"/>
              </a:spcAft>
              <a:defRPr sz="3200">
                <a:solidFill>
                  <a:srgbClr val="202634"/>
                </a:solidFill>
                <a:latin typeface="Arial"/>
                <a:ea typeface="Arial"/>
                <a:cs typeface="Arial"/>
              </a:defRPr>
            </a:pPr>
            <a:r>
              <a:rPr sz="4400" b="1">
                <a:solidFill>
                  <a:srgbClr val="283555"/>
                </a:solidFill>
                <a:latin typeface="Arial"/>
                <a:ea typeface="Arial"/>
                <a:cs typeface="Arial"/>
              </a:rPr>
              <a:t>INTRODUÇÃO</a:t>
            </a:r>
          </a:p>
          <a:p xmlns:a="http://schemas.openxmlformats.org/drawingml/2006/main">
            <a:pPr marL="0" indent="450000" algn="just">
              <a:spcAft>
                <a:spcPts val="0"/>
              </a:spcAft>
              <a:defRPr sz="3200">
                <a:solidFill>
                  <a:srgbClr val="202634"/>
                </a:solidFill>
                <a:latin typeface="Arial"/>
                <a:ea typeface="Arial"/>
                <a:cs typeface="Arial"/>
              </a:defRPr>
            </a:pPr>
            <a:r>
              <a:rPr sz="3200">
                <a:solidFill>
                  <a:srgbClr val="202634"/>
                </a:solidFill>
                <a:latin typeface="Arial"/>
                <a:ea typeface="Arial"/>
                <a:cs typeface="Arial"/>
              </a:rPr>
              <a:t>Contextualize o tema e delimite o problema investigado, mostrando sua relevância científica, social ou tecnológica. Apresente o conhecimento necessário para compreender a pesquisa e identifique a lacuna que motivou o estudo. Priorize informações relacionadas à pergunta de investigação.</a:t>
            </a:r>
          </a:p>
          <a:p xmlns:a="http://schemas.openxmlformats.org/drawingml/2006/main">
            <a:pPr algn="just">
              <a:spcAft>
                <a:spcPts val="0"/>
              </a:spcAft>
              <a:defRPr sz="3200">
                <a:solidFill>
                  <a:srgbClr val="202634"/>
                </a:solidFill>
                <a:latin typeface="Arial"/>
                <a:ea typeface="Arial"/>
                <a:cs typeface="Arial"/>
              </a:defRPr>
            </a:pPr>
            <a:r>
              <a:rPr sz="1400">
                <a:latin typeface="Arial"/>
                <a:ea typeface="Arial"/>
                <a:cs typeface="Arial"/>
              </a:rPr>
              <a:t> </a:t>
            </a:r>
          </a:p>
          <a:p xmlns:a="http://schemas.openxmlformats.org/drawingml/2006/main">
            <a:pPr marL="0" indent="450000" algn="just">
              <a:spcAft>
                <a:spcPts val="0"/>
              </a:spcAft>
              <a:defRPr sz="3200">
                <a:solidFill>
                  <a:srgbClr val="202634"/>
                </a:solidFill>
                <a:latin typeface="Arial"/>
                <a:ea typeface="Arial"/>
                <a:cs typeface="Arial"/>
              </a:defRPr>
            </a:pPr>
            <a:r>
              <a:rPr sz="3200">
                <a:solidFill>
                  <a:srgbClr val="202634"/>
                </a:solidFill>
                <a:latin typeface="Arial"/>
                <a:ea typeface="Arial"/>
                <a:cs typeface="Arial"/>
              </a:rPr>
              <a:t>Encerre com o objetivo geral, redigido de forma clara e verificável. Quando pertinente, explicite a hipótese ou questão norteadora, mantendo coerência com os procedimentos adotados e os resultados apresentados.</a:t>
            </a:r>
          </a:p>
        </p:txBody>
      </p:sp>
      <p:sp>
        <p:nvSpPr>
          <p:cNvPr id="109" name="Google Shape;109;p1">
            <a:extLst xmlns:a="http://schemas.openxmlformats.org/drawingml/2006/main">
              <a:ext uri="{FF2B5EF4-FFF2-40B4-BE49-F238E27FC236}">
                <a16:creationId xmlns:a16="http://schemas.microsoft.com/office/drawing/2014/main" id="{C0E37D59-EE03-464D-96EE-C3F610600A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4913" y="40348091"/>
            <a:ext cx="14399609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Aft>
                <a:spcPts val="8"/>
              </a:spcAft>
              <a:defRPr sz="2400">
                <a:solidFill>
                  <a:srgbClr val="344858"/>
                </a:solidFill>
                <a:latin typeface="Arial"/>
                <a:ea typeface="Arial"/>
                <a:cs typeface="Arial"/>
              </a:defRPr>
            </a:pPr>
            <a:r>
              <a:rPr sz="2400">
                <a:solidFill>
                  <a:srgbClr val="344858"/>
                </a:solidFill>
                <a:latin typeface="Arial"/>
                <a:ea typeface="Arial"/>
                <a:cs typeface="Arial"/>
              </a:rPr>
              <a:t>Tabela 1 — Caracterização ilustrativa das amostras.</a:t>
            </a:r>
          </a:p>
          <a:p xmlns:a="http://schemas.openxmlformats.org/drawingml/2006/main">
            <a:pPr marL="0" indent="0" algn="l">
              <a:spcAft>
                <a:spcPts val="8"/>
              </a:spcAft>
              <a:defRPr sz="2400">
                <a:solidFill>
                  <a:srgbClr val="344858"/>
                </a:solidFill>
                <a:latin typeface="Arial"/>
                <a:ea typeface="Arial"/>
                <a:cs typeface="Arial"/>
              </a:defRPr>
            </a:pPr>
            <a:r>
              <a:rPr sz="2400">
                <a:solidFill>
                  <a:srgbClr val="344858"/>
                </a:solidFill>
                <a:latin typeface="Arial"/>
                <a:ea typeface="Arial"/>
                <a:cs typeface="Arial"/>
              </a:rPr>
              <a:t>Fonte: dados sintéticos para demonstração; substituir.</a:t>
            </a:r>
          </a:p>
        </p:txBody>
      </p:sp>
      <p:sp>
        <p:nvSpPr>
          <p:cNvPr id="110" name="Google Shape;110;p1">
            <a:extLst xmlns:a="http://schemas.openxmlformats.org/drawingml/2006/main">
              <a:ext uri="{FF2B5EF4-FFF2-40B4-BE49-F238E27FC236}">
                <a16:creationId xmlns:a16="http://schemas.microsoft.com/office/drawing/2014/main" id="{99595BAB-23AF-4B04-8271-F339CC3031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857726" y="18097500"/>
            <a:ext cx="14399609" cy="1190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Aft>
                <a:spcPts val="8"/>
              </a:spcAft>
              <a:defRPr sz="2400">
                <a:solidFill>
                  <a:srgbClr val="344858"/>
                </a:solidFill>
                <a:latin typeface="Arial"/>
                <a:ea typeface="Arial"/>
                <a:cs typeface="Arial"/>
              </a:defRPr>
            </a:pPr>
            <a:r>
              <a:rPr sz="2400">
                <a:solidFill>
                  <a:srgbClr val="344858"/>
                </a:solidFill>
                <a:latin typeface="Arial"/>
                <a:ea typeface="Arial"/>
                <a:cs typeface="Arial"/>
              </a:rPr>
              <a:t>Figura 1 — Comparação entre grupos: média ± desvio-padrão; n = 12 por grupo.</a:t>
            </a:r>
          </a:p>
          <a:p xmlns:a="http://schemas.openxmlformats.org/drawingml/2006/main">
            <a:pPr marL="0" indent="0" algn="l">
              <a:spcAft>
                <a:spcPts val="8"/>
              </a:spcAft>
              <a:defRPr sz="2400">
                <a:solidFill>
                  <a:srgbClr val="344858"/>
                </a:solidFill>
                <a:latin typeface="Arial"/>
                <a:ea typeface="Arial"/>
                <a:cs typeface="Arial"/>
              </a:defRPr>
            </a:pPr>
            <a:r>
              <a:rPr sz="2400">
                <a:solidFill>
                  <a:srgbClr val="344858"/>
                </a:solidFill>
                <a:latin typeface="Arial"/>
                <a:ea typeface="Arial"/>
                <a:cs typeface="Arial"/>
              </a:rPr>
              <a:t>Fonte: dados sintéticos, sem inferência estatística.</a:t>
            </a:r>
          </a:p>
        </p:txBody>
      </p:sp>
      <p:sp>
        <p:nvSpPr>
          <p:cNvPr id="111" name="Google Shape;111;p1">
            <a:extLst xmlns:a="http://schemas.openxmlformats.org/drawingml/2006/main">
              <a:ext uri="{FF2B5EF4-FFF2-40B4-BE49-F238E27FC236}">
                <a16:creationId xmlns:a16="http://schemas.microsoft.com/office/drawing/2014/main" id="{053F80A1-4BB8-4E5D-8F79-4702C69694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857726" y="26246138"/>
            <a:ext cx="14399609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Aft>
                <a:spcPts val="8"/>
              </a:spcAft>
              <a:defRPr sz="2400">
                <a:solidFill>
                  <a:srgbClr val="344858"/>
                </a:solidFill>
                <a:latin typeface="Arial"/>
                <a:ea typeface="Arial"/>
                <a:cs typeface="Arial"/>
              </a:defRPr>
            </a:pPr>
            <a:r>
              <a:rPr sz="2400">
                <a:solidFill>
                  <a:srgbClr val="344858"/>
                </a:solidFill>
                <a:latin typeface="Arial"/>
                <a:ea typeface="Arial"/>
                <a:cs typeface="Arial"/>
              </a:rPr>
              <a:t>Figura 2 — Evolução temporal em duas condições ilustrativas.</a:t>
            </a:r>
          </a:p>
          <a:p xmlns:a="http://schemas.openxmlformats.org/drawingml/2006/main">
            <a:pPr marL="0" indent="0" algn="l">
              <a:spcAft>
                <a:spcPts val="8"/>
              </a:spcAft>
              <a:defRPr sz="2400">
                <a:solidFill>
                  <a:srgbClr val="344858"/>
                </a:solidFill>
                <a:latin typeface="Arial"/>
                <a:ea typeface="Arial"/>
                <a:cs typeface="Arial"/>
              </a:defRPr>
            </a:pPr>
            <a:r>
              <a:rPr sz="2400">
                <a:solidFill>
                  <a:srgbClr val="344858"/>
                </a:solidFill>
                <a:latin typeface="Arial"/>
                <a:ea typeface="Arial"/>
                <a:cs typeface="Arial"/>
              </a:rPr>
              <a:t>Fonte: dados sintéticos para demonstração; substituir.</a:t>
            </a:r>
          </a:p>
        </p:txBody>
      </p:sp>
      <p:sp>
        <p:nvSpPr>
          <p:cNvPr id="112" name="Google Shape;112;p1">
            <a:extLst xmlns:a="http://schemas.openxmlformats.org/drawingml/2006/main">
              <a:ext uri="{FF2B5EF4-FFF2-40B4-BE49-F238E27FC236}">
                <a16:creationId xmlns:a16="http://schemas.microsoft.com/office/drawing/2014/main" id="{65FA4BBF-9C02-4C0F-AD31-C016D415E7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857726" y="27241500"/>
            <a:ext cx="14399609" cy="3667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marL="0" indent="450000" algn="just">
              <a:spcAft>
                <a:spcPts val="8"/>
              </a:spcAft>
              <a:defRPr sz="3200">
                <a:solidFill>
                  <a:srgbClr val="344858"/>
                </a:solidFill>
                <a:latin typeface="Arial"/>
                <a:ea typeface="Arial"/>
                <a:cs typeface="Arial"/>
              </a:defRPr>
            </a:pPr>
            <a:r>
              <a:rPr sz="3200">
                <a:solidFill>
                  <a:srgbClr val="344858"/>
                </a:solidFill>
                <a:latin typeface="Arial"/>
                <a:ea typeface="Arial"/>
                <a:cs typeface="Arial"/>
              </a:rPr>
              <a:t>Ao discutir a Figura 1, explique a comparação entre os grupos e o significado das barras de erro. Na Figura 2, descreva o padrão temporal e as diferenças entre as condições, sem inferir significância estatística apenas pela aparência das curvas.</a:t>
            </a:r>
          </a:p>
          <a:p xmlns:a="http://schemas.openxmlformats.org/drawingml/2006/main">
            <a:pPr marL="0" indent="450000" algn="just">
              <a:spcAft>
                <a:spcPts val="8"/>
              </a:spcAft>
              <a:defRPr sz="3200">
                <a:solidFill>
                  <a:srgbClr val="344858"/>
                </a:solidFill>
                <a:latin typeface="Arial"/>
                <a:ea typeface="Arial"/>
                <a:cs typeface="Arial"/>
              </a:defRPr>
            </a:pPr>
            <a:r>
              <a:rPr sz="3200">
                <a:solidFill>
                  <a:srgbClr val="344858"/>
                </a:solidFill>
                <a:latin typeface="Arial"/>
                <a:ea typeface="Arial"/>
                <a:cs typeface="Arial"/>
              </a:rPr>
              <a:t>Adapte o tipo de gráfico à pergunta do estudo. Preserve a legibilidade dos eixos, use unidades explícitas e diferencie as séries também por símbolos ou traçados.</a:t>
            </a:r>
          </a:p>
        </p:txBody>
      </p:sp>
      <p:pic>
        <p:nvPicPr>
          <p:cNvPr id="138" name="Google Shape;113;p1"/>
          <p:cNvPicPr>
            <a:picLocks xmlns:a="http://schemas.openxmlformats.org/drawingml/2006/main" noChangeAspect="1"/>
          </p:cNvPicPr>
          <p:nvPr/>
        </p:nvPicPr>
        <p:blipFill rotWithShape="1">
          <a:blip xmlns:r="http://schemas.openxmlformats.org/officeDocument/2006/relationships" xmlns:a="http://schemas.openxmlformats.org/drawingml/2006/main" r:embed="R451fb5600d8b4a95">
            <a:alphaModFix/>
          </a:blip>
          <a:srcRect xmlns:a="http://schemas.openxmlformats.org/drawingml/2006/main" l="4254" t="0" r="4254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3048000" y="904875"/>
            <a:ext cx="2857500" cy="4417426"/>
          </a:xfrm>
          <a:prstGeom xmlns:a="http://schemas.openxmlformats.org/drawingml/2006/main" prst="rect">
            <a:avLst/>
          </a:prstGeom>
          <a:ln xmlns:a="http://schemas.openxmlformats.org/drawingml/2006/main">
            <a:noFill/>
          </a:ln>
        </p:spPr>
      </p:pic>
      <p:pic>
        <p:nvPicPr>
          <p:cNvPr id="139" name="Google Shape;114;p1"/>
          <p:cNvPicPr>
            <a:picLocks xmlns:a="http://schemas.openxmlformats.org/drawingml/2006/main" noChangeAspect="1"/>
          </p:cNvPicPr>
          <p:nvPr/>
        </p:nvPicPr>
        <p:blipFill rotWithShape="1">
          <a:blip xmlns:r="http://schemas.openxmlformats.org/officeDocument/2006/relationships" xmlns:a="http://schemas.openxmlformats.org/drawingml/2006/main" r:embed="R0fae715ea0604eaa">
            <a:alphaModFix/>
          </a:blip>
          <a:stretch xmlns:a="http://schemas.openxmlformats.org/drawingml/2006/main"/>
        </p:blipFill>
        <p:spPr>
          <a:xfrm xmlns:a="http://schemas.openxmlformats.org/drawingml/2006/main">
            <a:off x="26672760" y="1492685"/>
            <a:ext cx="3959640" cy="3381590"/>
          </a:xfrm>
          <a:prstGeom xmlns:a="http://schemas.openxmlformats.org/drawingml/2006/main" prst="rect">
            <a:avLst/>
          </a:prstGeom>
          <a:ln xmlns:a="http://schemas.openxmlformats.org/drawingml/2006/main">
            <a:noFill/>
          </a:ln>
        </p:spPr>
      </p:pic>
      <p:sp>
        <p:nvSpPr>
          <p:cNvPr id="117" name="Rodapé CPG">
            <a:extLst xmlns:a="http://schemas.openxmlformats.org/drawingml/2006/main">
              <a:ext uri="{FF2B5EF4-FFF2-40B4-BE49-F238E27FC236}">
                <a16:creationId xmlns:a16="http://schemas.microsoft.com/office/drawing/2014/main" id="{5C6CF0EF-84F8-44F7-A4E9-8FCFAA00CD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4913" y="41910000"/>
            <a:ext cx="30051375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2250">
                <a:solidFill>
                  <a:srgbClr val="283555"/>
                </a:solidFill>
                <a:latin typeface="Arial"/>
                <a:ea typeface="Arial"/>
                <a:cs typeface="Arial"/>
              </a:defRPr>
            </a:pPr>
            <a:r>
              <a:rPr sz="2250">
                <a:solidFill>
                  <a:srgbClr val="283555"/>
                </a:solidFill>
                <a:latin typeface="Arial"/>
                <a:ea typeface="Arial"/>
                <a:cs typeface="Arial"/>
              </a:rPr>
              <a:t>VI Congresso de Pós-Graduação • Sapiens UFAPE 2026 • Modelo editável de pôster presencial</a:t>
            </a:r>
          </a:p>
        </p:txBody>
      </p:sp>
      <p:pic>
        <p:nvPicPr>
          <p:cNvPr id="14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02f2141d0824fa4"/>
          <a:stretch xmlns:a="http://schemas.openxmlformats.org/drawingml/2006/main"/>
        </p:blipFill>
        <p:spPr>
          <a:xfrm xmlns:a="http://schemas.openxmlformats.org/drawingml/2006/main">
            <a:off x="16857726" y="11525279"/>
            <a:ext cx="14399609" cy="6639820"/>
          </a:xfrm>
          <a:prstGeom xmlns:a="http://schemas.openxmlformats.org/drawingml/2006/main" prst="rect">
            <a:avLst/>
          </a:prstGeom>
        </p:spPr>
      </p:pic>
      <p:pic>
        <p:nvPicPr>
          <p:cNvPr id="14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16486e243c14732"/>
          <a:stretch xmlns:a="http://schemas.openxmlformats.org/drawingml/2006/main"/>
        </p:blipFill>
        <p:spPr>
          <a:xfrm xmlns:a="http://schemas.openxmlformats.org/drawingml/2006/main">
            <a:off x="16857726" y="19431029"/>
            <a:ext cx="14399609" cy="6639820"/>
          </a:xfrm>
          <a:prstGeom xmlns:a="http://schemas.openxmlformats.org/drawingml/2006/main" prst="rect">
            <a:avLst/>
          </a:prstGeom>
        </p:spPr>
      </p:pic>
      <p:pic>
        <p:nvPicPr>
          <p:cNvPr id="14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43fe5a26068444e"/>
          <a:stretch xmlns:a="http://schemas.openxmlformats.org/drawingml/2006/main"/>
        </p:blipFill>
        <p:spPr>
          <a:xfrm xmlns:a="http://schemas.openxmlformats.org/drawingml/2006/main">
            <a:off x="9958560" y="952500"/>
            <a:ext cx="12486931" cy="4429125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2673787"/>
      </p:ext>
    </p:extLst>
  </p:cSld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ADE2E2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Participa UFAPE</dc:creator>
  <lastModifiedBy>Participa UFAPE</lastModifiedBy>
  <dc:title>VI CPG 2026 — Modelo de pôster</dc:title>
  <dcterms:created xsi:type="dcterms:W3CDTF">2026-08-31T16:17:57.8500000Z</dcterms:created>
  <dcterms:modified xsi:type="dcterms:W3CDTF">2026-08-31T16:17:57.8500000Z</dcterms:modified>
</coreProperties>
</file>